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 id="2147483727" r:id="rId2"/>
    <p:sldMasterId id="2147483728" r:id="rId3"/>
    <p:sldMasterId id="2147483729"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5143500" type="screen16x9"/>
  <p:notesSz cx="6858000" cy="9144000"/>
  <p:embeddedFontLst>
    <p:embeddedFont>
      <p:font typeface="Architects Daughter" pitchFamily="2" charset="0"/>
      <p:regular r:id="rId50"/>
    </p:embeddedFont>
    <p:embeddedFont>
      <p:font typeface="Avenir" panose="02000503020000020003" pitchFamily="2" charset="0"/>
      <p:regular r:id="rId51"/>
      <p:italic r:id="rId52"/>
    </p:embeddedFont>
    <p:embeddedFont>
      <p:font typeface="Century Gothic" panose="020B0502020202020204" pitchFamily="34" charset="0"/>
      <p:regular r:id="rId53"/>
      <p:bold r:id="rId54"/>
      <p:italic r:id="rId55"/>
      <p:boldItalic r:id="rId56"/>
    </p:embeddedFont>
    <p:embeddedFont>
      <p:font typeface="Corbel" panose="020B0503020204020204" pitchFamily="34" charset="0"/>
      <p:regular r:id="rId57"/>
      <p:bold r:id="rId58"/>
      <p:italic r:id="rId59"/>
      <p:boldItalic r:id="rId60"/>
    </p:embeddedFont>
    <p:embeddedFont>
      <p:font typeface="Libre Franklin Medium" panose="020F0502020204030204" pitchFamily="34" charset="0"/>
      <p:regular r:id="rId61"/>
      <p:bold r:id="rId62"/>
      <p:italic r:id="rId63"/>
      <p:boldItalic r:id="rId64"/>
    </p:embeddedFont>
    <p:embeddedFont>
      <p:font typeface="Open Sans" panose="020B0606030504020204" pitchFamily="34" charset="0"/>
      <p:regular r:id="rId65"/>
      <p:bold r:id="rId66"/>
      <p:italic r:id="rId67"/>
      <p:boldItalic r:id="rId68"/>
    </p:embeddedFont>
    <p:embeddedFont>
      <p:font typeface="Trebuchet MS" panose="020B0703020202090204" pitchFamily="34" charset="0"/>
      <p:regular r:id="rId69"/>
      <p:bold r:id="rId70"/>
      <p: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AD5086-B53D-4BD1-B391-9E79D42161C0}">
  <a:tblStyle styleId="{D9AD5086-B53D-4BD1-B391-9E79D42161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4.xml"/><Relationship Id="rId51" Type="http://schemas.openxmlformats.org/officeDocument/2006/relationships/font" Target="fonts/font2.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brary.samhsa.gov/sites/default/files/sma14-488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cs.google.com/document/d/1T4AojgFmSnlcAXmex3QeeGxNR1IYzS85ZpowO_ywRk0/cop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document/d/1T4AojgFmSnlcAXmex3QeeGxNR1IYzS85ZpowO_ywRk0/copy"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RVA2N6tX2c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1f10135c4b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1f10135c4b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&lt;1 minute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a:t>
            </a:r>
            <a:endParaRPr b="1">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Offer a welcome and gratitude for those who are present, can have this displayed as people come into the room</a:t>
            </a: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Option: add a visual countdown timer for prompt as to when the session will start</a:t>
            </a:r>
            <a:endParaRPr>
              <a:latin typeface="Century Gothic"/>
              <a:ea typeface="Century Gothic"/>
              <a:cs typeface="Century Gothic"/>
              <a:sym typeface="Century 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50701029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350701029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2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As we move through this conversation, you will notice the conversation moves between individual experiences, collective experiences, and system experiences. This is because stress, trauma, grief and crisis impact people and systems, and to bring about healing-centered change, we need to consider both. We also see these happen at both a macro level (such as a student death by suicide or a natural disaster) and a micro level (like a student conflict in the hallway or the ending of a social group) that being about the feelings of stress, grief and trauma. The intensity and duration alters the scale of the impact, yet there is still impact.</a:t>
            </a:r>
            <a:endParaRPr>
              <a:latin typeface="Century Gothic"/>
              <a:ea typeface="Century Gothic"/>
              <a:cs typeface="Century Gothic"/>
              <a:sym typeface="Century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f10135c4b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1f10135c4b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5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a:t>
            </a:r>
            <a:r>
              <a:rPr lang="en">
                <a:latin typeface="Century Gothic"/>
                <a:ea typeface="Century Gothic"/>
                <a:cs typeface="Century Gothic"/>
                <a:sym typeface="Century Gothic"/>
              </a:rPr>
              <a:t> These are the core guiding principles of a trauma informed system. As we reflect on recovery and renewal, and healing from a crisis, you will see where each of these tenets plays a role. The first two are able deepening our understanding and broadening our lens. From there we see practical strategies that empower us to act upon our increased knowledge. These are woven throughout the response to a crisis, as well as recovering from it and renewing after it. This principles become a collective approach to how we are together, as opposed to a checklist of things to do.</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 </a:t>
            </a:r>
            <a:r>
              <a:rPr lang="en">
                <a:latin typeface="Century Gothic"/>
                <a:ea typeface="Century Gothic"/>
                <a:cs typeface="Century Gothic"/>
                <a:sym typeface="Century Gothic"/>
              </a:rPr>
              <a:t>This can be a spot where you survey the room with  participants indicating how familiar they are with these principles, </a:t>
            </a:r>
            <a:r>
              <a:rPr lang="en">
                <a:solidFill>
                  <a:schemeClr val="dk1"/>
                </a:solidFill>
                <a:latin typeface="Century Gothic"/>
                <a:ea typeface="Century Gothic"/>
                <a:cs typeface="Century Gothic"/>
                <a:sym typeface="Century Gothic"/>
              </a:rPr>
              <a:t>by showing a 1-5 on their hand (1- new to this and don’t know these, 5- I feel like I am an expert in these and integrate them all seamlessly). If participants are all generally familiar, you can do a quick overview, and if not, you might want to go more in depth on the principles. For personal reference, you can review SAMHSA’s principles document </a:t>
            </a:r>
            <a:r>
              <a:rPr lang="en" b="1" u="sng">
                <a:solidFill>
                  <a:schemeClr val="hlink"/>
                </a:solidFill>
                <a:latin typeface="Century Gothic"/>
                <a:ea typeface="Century Gothic"/>
                <a:cs typeface="Century Gothic"/>
                <a:sym typeface="Century Gothic"/>
                <a:hlinkClick r:id="rId3"/>
              </a:rPr>
              <a:t>here</a:t>
            </a:r>
            <a:r>
              <a:rPr lang="en" b="1">
                <a:solidFill>
                  <a:schemeClr val="dk1"/>
                </a:solidFill>
                <a:latin typeface="Century Gothic"/>
                <a:ea typeface="Century Gothic"/>
                <a:cs typeface="Century Gothic"/>
                <a:sym typeface="Century Gothic"/>
              </a:rPr>
              <a:t>, </a:t>
            </a:r>
            <a:r>
              <a:rPr lang="en">
                <a:solidFill>
                  <a:schemeClr val="dk1"/>
                </a:solidFill>
                <a:latin typeface="Century Gothic"/>
                <a:ea typeface="Century Gothic"/>
                <a:cs typeface="Century Gothic"/>
                <a:sym typeface="Century Gothic"/>
              </a:rPr>
              <a:t>as these principles are adapted from this framework.</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b="1">
                <a:solidFill>
                  <a:schemeClr val="dk1"/>
                </a:solidFill>
                <a:latin typeface="Century Gothic"/>
                <a:ea typeface="Century Gothic"/>
                <a:cs typeface="Century Gothic"/>
                <a:sym typeface="Century Gothic"/>
              </a:rPr>
              <a:t>Notes:</a:t>
            </a:r>
            <a:r>
              <a:rPr lang="en">
                <a:solidFill>
                  <a:schemeClr val="dk1"/>
                </a:solidFill>
                <a:latin typeface="Century Gothic"/>
                <a:ea typeface="Century Gothic"/>
                <a:cs typeface="Century Gothic"/>
                <a:sym typeface="Century Gothic"/>
              </a:rPr>
              <a:t> Here is a brief summary of each of the principles with an example:</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Char char="●"/>
            </a:pPr>
            <a:r>
              <a:rPr lang="en" b="1" i="1">
                <a:solidFill>
                  <a:schemeClr val="dk1"/>
                </a:solidFill>
                <a:latin typeface="Century Gothic"/>
                <a:ea typeface="Century Gothic"/>
                <a:cs typeface="Century Gothic"/>
                <a:sym typeface="Century Gothic"/>
              </a:rPr>
              <a:t>Social justice </a:t>
            </a:r>
            <a:r>
              <a:rPr lang="en">
                <a:solidFill>
                  <a:schemeClr val="dk1"/>
                </a:solidFill>
                <a:latin typeface="Century Gothic"/>
                <a:ea typeface="Century Gothic"/>
                <a:cs typeface="Century Gothic"/>
                <a:sym typeface="Century Gothic"/>
              </a:rPr>
              <a:t>involves attending to the diverse needs of the communities that are served, attending to issues of historical and present injustice as we provide support and care. This looks like addressing racial disparities in access to care or affirming supports for queer students).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Char char="●"/>
            </a:pPr>
            <a:r>
              <a:rPr lang="en" b="1" i="1">
                <a:solidFill>
                  <a:schemeClr val="dk1"/>
                </a:solidFill>
                <a:latin typeface="Century Gothic"/>
                <a:ea typeface="Century Gothic"/>
                <a:cs typeface="Century Gothic"/>
                <a:sym typeface="Century Gothic"/>
              </a:rPr>
              <a:t>Collaboration, Peer Support &amp; Mutuality</a:t>
            </a:r>
            <a:r>
              <a:rPr lang="en" b="1">
                <a:solidFill>
                  <a:schemeClr val="dk1"/>
                </a:solidFill>
                <a:latin typeface="Century Gothic"/>
                <a:ea typeface="Century Gothic"/>
                <a:cs typeface="Century Gothic"/>
                <a:sym typeface="Century Gothic"/>
              </a:rPr>
              <a:t> </a:t>
            </a:r>
            <a:r>
              <a:rPr lang="en">
                <a:solidFill>
                  <a:schemeClr val="dk1"/>
                </a:solidFill>
                <a:latin typeface="Century Gothic"/>
                <a:ea typeface="Century Gothic"/>
                <a:cs typeface="Century Gothic"/>
                <a:sym typeface="Century Gothic"/>
              </a:rPr>
              <a:t>is knowing that healing happens in relationships and in the meaningful sharing of power and decision-making. This include relationships with other trauma-survivors. This can take the form of peer support groups or mentoring relationships.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b="1" i="1">
                <a:solidFill>
                  <a:schemeClr val="dk1"/>
                </a:solidFill>
                <a:latin typeface="Century Gothic"/>
                <a:ea typeface="Century Gothic"/>
                <a:cs typeface="Century Gothic"/>
                <a:sym typeface="Century Gothic"/>
              </a:rPr>
              <a:t>Safety and Stability</a:t>
            </a:r>
            <a:r>
              <a:rPr lang="en" i="1">
                <a:solidFill>
                  <a:schemeClr val="dk1"/>
                </a:solidFill>
                <a:latin typeface="Century Gothic"/>
                <a:ea typeface="Century Gothic"/>
                <a:cs typeface="Century Gothic"/>
                <a:sym typeface="Century Gothic"/>
              </a:rPr>
              <a:t> </a:t>
            </a:r>
            <a:r>
              <a:rPr lang="en">
                <a:solidFill>
                  <a:schemeClr val="dk1"/>
                </a:solidFill>
                <a:latin typeface="Century Gothic"/>
                <a:ea typeface="Century Gothic"/>
                <a:cs typeface="Century Gothic"/>
                <a:sym typeface="Century Gothic"/>
              </a:rPr>
              <a:t>is about creating predictability and attending to physical and psychological safety, co-creating what safety looks like in each space. This can be discussion or meeting norms when potentially activating topics might come up.</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b="1" i="1">
                <a:solidFill>
                  <a:schemeClr val="dk1"/>
                </a:solidFill>
                <a:latin typeface="Century Gothic"/>
                <a:ea typeface="Century Gothic"/>
                <a:cs typeface="Century Gothic"/>
                <a:sym typeface="Century Gothic"/>
              </a:rPr>
              <a:t>Trustworthiness and Transparency </a:t>
            </a:r>
            <a:r>
              <a:rPr lang="en">
                <a:solidFill>
                  <a:schemeClr val="dk1"/>
                </a:solidFill>
                <a:latin typeface="Century Gothic"/>
                <a:ea typeface="Century Gothic"/>
                <a:cs typeface="Century Gothic"/>
                <a:sym typeface="Century Gothic"/>
              </a:rPr>
              <a:t>addresses the importance of open communication as a vehicle for strong relationships and trust. Consistency and clear communication help promote a sense of trust within an organization. This looks like giving people a heads up if changes are coming to a schedule or seeking input before a decision is made.</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b="1" i="1">
                <a:solidFill>
                  <a:schemeClr val="dk1"/>
                </a:solidFill>
                <a:latin typeface="Century Gothic"/>
                <a:ea typeface="Century Gothic"/>
                <a:cs typeface="Century Gothic"/>
                <a:sym typeface="Century Gothic"/>
              </a:rPr>
              <a:t>Empowerment, Voice, &amp; Choice</a:t>
            </a:r>
            <a:r>
              <a:rPr lang="en">
                <a:solidFill>
                  <a:schemeClr val="dk1"/>
                </a:solidFill>
                <a:latin typeface="Century Gothic"/>
                <a:ea typeface="Century Gothic"/>
                <a:cs typeface="Century Gothic"/>
                <a:sym typeface="Century Gothic"/>
              </a:rPr>
              <a:t> means that individuals strengths are recognized and built upon, and people in the organization have a real opportunity to make informed decisions about what happens to them. This attends to power differentials and a democratic approach whenever possible. This looks like education on treatment options so a patient can make an informed choice, or creating ways students might have agency over their learning experience.</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b="1" i="1">
                <a:solidFill>
                  <a:schemeClr val="dk1"/>
                </a:solidFill>
                <a:latin typeface="Century Gothic"/>
                <a:ea typeface="Century Gothic"/>
                <a:cs typeface="Century Gothic"/>
                <a:sym typeface="Century Gothic"/>
              </a:rPr>
              <a:t>Resilience, Growth, and Change</a:t>
            </a:r>
            <a:r>
              <a:rPr lang="en">
                <a:solidFill>
                  <a:schemeClr val="dk1"/>
                </a:solidFill>
                <a:latin typeface="Century Gothic"/>
                <a:ea typeface="Century Gothic"/>
                <a:cs typeface="Century Gothic"/>
                <a:sym typeface="Century Gothic"/>
              </a:rPr>
              <a:t> is an affirmation of the individual and community assets as a means of healing, placing an emphasis on the tangible steps that can be taken to move toward healing. This could mean being involved in community activism or engaging with cultural elders to find support.</a:t>
            </a:r>
            <a:endParaRPr>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1f10135c4b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1f10135c4b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2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I want to start us off with a conversation that acknowledge the tensions we feel in the work. This activity, called </a:t>
            </a:r>
            <a:r>
              <a:rPr lang="en">
                <a:solidFill>
                  <a:srgbClr val="0D0D0D"/>
                </a:solidFill>
                <a:latin typeface="Century Gothic"/>
                <a:ea typeface="Century Gothic"/>
                <a:cs typeface="Century Gothic"/>
                <a:sym typeface="Century Gothic"/>
              </a:rPr>
              <a:t>Vent Diagrams, is a collaborative social media and art project started by educator E.M./Elana Eisen-Markowitz and artist Rachel Schragis. We define a “vent diagram” as a diagram of the overlap of two statements that appear to be true and appear to be contradictory. We purposefully don’t label the overlapping middle. Making vent diagrams as a practice helps us recognize and reckon with contradictions and keep imagining and acting from the intersections and overlaps. Venting is an emotional release, an outlet for our anger, frustration, despair -- and as a vent enables stale, suffocating air to flow out, it allows new fresh air to cycle in and through. We’re trying to make “vents” in both senses of the word: tiny windows for building unity and power, emotional releases of stale binary thinking in order to open up a trickle of fresh ideas and air.</a:t>
            </a:r>
            <a:endParaRPr>
              <a:solidFill>
                <a:srgbClr val="0D0D0D"/>
              </a:solidFill>
              <a:latin typeface="Century Gothic"/>
              <a:ea typeface="Century Gothic"/>
              <a:cs typeface="Century Gothic"/>
              <a:sym typeface="Century Gothic"/>
            </a:endParaRPr>
          </a:p>
          <a:p>
            <a:pPr marL="0" lvl="0" indent="0" algn="l" rtl="0">
              <a:spcBef>
                <a:spcPts val="0"/>
              </a:spcBef>
              <a:spcAft>
                <a:spcPts val="0"/>
              </a:spcAft>
              <a:buNone/>
            </a:pPr>
            <a:endParaRPr>
              <a:solidFill>
                <a:srgbClr val="0D0D0D"/>
              </a:solidFill>
              <a:latin typeface="Century Gothic"/>
              <a:ea typeface="Century Gothic"/>
              <a:cs typeface="Century Gothic"/>
              <a:sym typeface="Century Gothic"/>
            </a:endParaRPr>
          </a:p>
          <a:p>
            <a:pPr marL="0" lvl="0" indent="0" algn="l" rtl="0">
              <a:spcBef>
                <a:spcPts val="0"/>
              </a:spcBef>
              <a:spcAft>
                <a:spcPts val="0"/>
              </a:spcAft>
              <a:buNone/>
            </a:pPr>
            <a:r>
              <a:rPr lang="en">
                <a:solidFill>
                  <a:srgbClr val="0D0D0D"/>
                </a:solidFill>
                <a:latin typeface="Century Gothic"/>
                <a:ea typeface="Century Gothic"/>
                <a:cs typeface="Century Gothic"/>
                <a:sym typeface="Century Gothic"/>
              </a:rPr>
              <a:t>Source: ventdiagrams.com </a:t>
            </a:r>
            <a:endParaRPr>
              <a:solidFill>
                <a:srgbClr val="0D0D0D"/>
              </a:solidFill>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2f12a4d2e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2f12a4d2e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1 minute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Let’s take a look at an example of this. At a workshop, teachers grappled with the challenge of racial inequity in their school, and we can see from these examples the seemingly opposite statements that both are true. </a:t>
            </a:r>
            <a:r>
              <a:rPr lang="en" i="1">
                <a:latin typeface="Century Gothic"/>
                <a:ea typeface="Century Gothic"/>
                <a:cs typeface="Century Gothic"/>
                <a:sym typeface="Century Gothic"/>
              </a:rPr>
              <a:t>Read the statements.</a:t>
            </a:r>
            <a:endParaRPr i="1">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3eb5525d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3eb5525d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10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a:t>
            </a:r>
            <a:r>
              <a:rPr lang="en">
                <a:latin typeface="Century Gothic"/>
                <a:ea typeface="Century Gothic"/>
                <a:cs typeface="Century Gothic"/>
                <a:sym typeface="Century Gothic"/>
              </a:rPr>
              <a:t> So now I want to give you space to discuss your own “vents” in small groups. In conversation, explore the dichotomies you run into in your work that are true as it relates to becoming more trauma-informed.</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Groups of 4-5 depending on the set-up of the room, either physically move together or into breakout rooms on Zoom</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If facilitating to a small group you can also keep everyone together, have them type their “vents” in the chat, then call out a few for discussion in the whole group.</a:t>
            </a:r>
            <a:endParaRPr>
              <a:latin typeface="Century Gothic"/>
              <a:ea typeface="Century Gothic"/>
              <a:cs typeface="Century Gothic"/>
              <a:sym typeface="Century 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1f10135c4b_0_5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2 min</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As we consider the experiences that happen during a school crisis, both at the macro and micro level, we often encounter these three things: stress (the feeling of being overwhelmed with mental or emotional pressure) , trauma (overwhelming demands placed upon the physiological/ psychological system that lead to a profound sense of loss of control and helplessness), and grief (a strong, sometimes overwhelming emotion for people, stemming from a sense of loss). They are related and interconnected, yet distinct and unique experiences that can be felt across our school communities. Let’s explore what each of these looks like in more detail.</a:t>
            </a:r>
            <a:endParaRPr>
              <a:latin typeface="Century Gothic"/>
              <a:ea typeface="Century Gothic"/>
              <a:cs typeface="Century Gothic"/>
              <a:sym typeface="Century Gothic"/>
            </a:endParaRPr>
          </a:p>
        </p:txBody>
      </p:sp>
      <p:sp>
        <p:nvSpPr>
          <p:cNvPr id="582" name="Google Shape;582;g11f10135c4b_0_559: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1f10135c4b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11f10135c4b_0_6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3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We all experience stress, and not all stress is harmful for us. When our resources and our stressors are balanced, or if we have more resources than stressors, we can experience that as a manageable challenge. When stressors exceed our resources (this may be actual resources, it may be perceived), it can create a threat response in our bodies, we stay in a state of activation, and the body doesn’t have a chance to recover. These are often unpredictable, meaning we may have low control over changing the stressor.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When you or someone else is struggling, you might ask: is there a way we can decrease these stressors, and is there a way we can help build resources? Sometimes there is a lot out of our control, but wherever we can make shifts in these, it can shift the balance. We have inequitable access to resources all the time based on the systems of oppression in our country/the world. And access to resources like housing, healthcare, food, financial stability impact our safety and wellbeing, and move things that might have otherwise been a challenge we can manage into an overwhelming threat.</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One example might be how two different students navigate the divorce of their parents. Imagine one kid has a strong friend group, mentors, and access to stable resources, while the other loses all stability when the financially secure parent decides to leave the family. The tools at their disposal are different and how one child navigates this experience might look drastically different.</a:t>
            </a:r>
            <a:endParaRPr>
              <a:latin typeface="Century Gothic"/>
              <a:ea typeface="Century Gothic"/>
              <a:cs typeface="Century Gothic"/>
              <a:sym typeface="Century Gothic"/>
            </a:endParaRPr>
          </a:p>
        </p:txBody>
      </p:sp>
      <p:sp>
        <p:nvSpPr>
          <p:cNvPr id="599" name="Google Shape;599;g11f10135c4b_0_6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1f10135c4b_0_7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7" name="Google Shape;627;g11f10135c4b_0_7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3 minutes</a:t>
            </a:r>
            <a:endParaRPr>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One way to define trauma is “event, experience, and effect.” Event is an actual danger or extreme threat of harm (can be experienced directly or indirectly). It can be something we witness, experience firsthand, or even sometimes have the threat that may happen to us (like a soldier waiting for an imminent attack). </a:t>
            </a:r>
            <a:endParaRPr>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
                <a:latin typeface="Century Gothic"/>
                <a:ea typeface="Century Gothic"/>
                <a:cs typeface="Century Gothic"/>
                <a:sym typeface="Century Gothic"/>
              </a:rPr>
              <a:t>Within that event, we have an experience. When we are under threat, our brains and bodies mobilize into a “fight, flight, freeze, or fawn” response. These are natural, instinctual, protective reactions our body engages in to keep us safe. We either puff up to make the threat go away through words or actions (our fight response), run away to evade the threat (our flight response), immobilize or numb out to avoid the threat like a deer in headlights (freeze response), or seek to go along or appease the threat so that we stay safe (this is the newer emerging “fawn” or “appease” response.</a:t>
            </a:r>
            <a:endParaRPr>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
                <a:latin typeface="Century Gothic"/>
                <a:ea typeface="Century Gothic"/>
                <a:cs typeface="Century Gothic"/>
                <a:sym typeface="Century Gothic"/>
              </a:rPr>
              <a:t>But despite our efforts, we can feel or may be helpless to escape the traumatic event. This overwhelms our brain and body that leads to a dis-integration of the parts of our brain and body that normally work well together. This looks like dysregulation, which is a loss in capacity to modulate internal states—stress arousal and emotional states. This can have lasting adverse effects - from social to physical to psychological outcomes - such as anxiety, heart or kidney problems, or trouble maintaining relationships.</a:t>
            </a:r>
            <a:endParaRPr>
              <a:latin typeface="Century Gothic"/>
              <a:ea typeface="Century Gothic"/>
              <a:cs typeface="Century Gothic"/>
              <a:sym typeface="Century Gothic"/>
            </a:endParaRPr>
          </a:p>
        </p:txBody>
      </p:sp>
      <p:sp>
        <p:nvSpPr>
          <p:cNvPr id="628" name="Google Shape;628;g11f10135c4b_0_7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629" name="Google Shape;629;g11f10135c4b_0_70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6/17/21</a:t>
            </a:r>
            <a:endParaRPr sz="1200" b="0" i="0" u="none" strike="noStrike" cap="none">
              <a:solidFill>
                <a:srgbClr val="000000"/>
              </a:solidFill>
              <a:latin typeface="Arial"/>
              <a:ea typeface="Arial"/>
              <a:cs typeface="Arial"/>
              <a:sym typeface="Arial"/>
            </a:endParaRPr>
          </a:p>
        </p:txBody>
      </p:sp>
      <p:sp>
        <p:nvSpPr>
          <p:cNvPr id="630" name="Google Shape;630;g11f10135c4b_0_70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San Francisco Department of Public Health, Trauma Informed System Initiative. (2014)</a:t>
            </a:r>
            <a:endParaRPr/>
          </a:p>
        </p:txBody>
      </p:sp>
      <p:sp>
        <p:nvSpPr>
          <p:cNvPr id="631" name="Google Shape;631;g11f10135c4b_0_70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1f10135c4b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1f10135c4b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rgbClr val="2E2E2E"/>
                </a:solidFill>
                <a:latin typeface="Century Gothic"/>
                <a:ea typeface="Century Gothic"/>
                <a:cs typeface="Century Gothic"/>
                <a:sym typeface="Century Gothic"/>
              </a:rPr>
              <a:t>Timing: </a:t>
            </a:r>
            <a:r>
              <a:rPr lang="en">
                <a:solidFill>
                  <a:srgbClr val="2E2E2E"/>
                </a:solidFill>
                <a:latin typeface="Century Gothic"/>
                <a:ea typeface="Century Gothic"/>
                <a:cs typeface="Century Gothic"/>
                <a:sym typeface="Century Gothic"/>
              </a:rPr>
              <a:t>3 minutes</a:t>
            </a:r>
            <a:endParaRPr>
              <a:solidFill>
                <a:srgbClr val="2E2E2E"/>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endParaRPr b="1">
              <a:solidFill>
                <a:srgbClr val="2E2E2E"/>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100"/>
              <a:buFont typeface="Arial"/>
              <a:buNone/>
            </a:pPr>
            <a:r>
              <a:rPr lang="en" b="1">
                <a:solidFill>
                  <a:srgbClr val="2E2E2E"/>
                </a:solidFill>
                <a:latin typeface="Century Gothic"/>
                <a:ea typeface="Century Gothic"/>
                <a:cs typeface="Century Gothic"/>
                <a:sym typeface="Century Gothic"/>
              </a:rPr>
              <a:t>Say: </a:t>
            </a:r>
            <a:r>
              <a:rPr lang="en">
                <a:solidFill>
                  <a:srgbClr val="2E2E2E"/>
                </a:solidFill>
                <a:latin typeface="Century Gothic"/>
                <a:ea typeface="Century Gothic"/>
                <a:cs typeface="Century Gothic"/>
                <a:sym typeface="Century Gothic"/>
              </a:rPr>
              <a:t>After loss, there is no specific way of grieving that is right or wrong, and there is not a "normal" length of time to grieve. While everyone experiences grief differently, there are many common grief reactions:</a:t>
            </a:r>
            <a:endParaRPr>
              <a:solidFill>
                <a:srgbClr val="2E2E2E"/>
              </a:solidFill>
              <a:latin typeface="Century Gothic"/>
              <a:ea typeface="Century Gothic"/>
              <a:cs typeface="Century Gothic"/>
              <a:sym typeface="Century Gothic"/>
            </a:endParaRPr>
          </a:p>
          <a:p>
            <a:pPr marL="838200" lvl="0" indent="-298450" algn="l" rtl="0">
              <a:lnSpc>
                <a:spcPct val="100000"/>
              </a:lnSpc>
              <a:spcBef>
                <a:spcPts val="0"/>
              </a:spcBef>
              <a:spcAft>
                <a:spcPts val="0"/>
              </a:spcAft>
              <a:buClr>
                <a:srgbClr val="2E2E2E"/>
              </a:buClr>
              <a:buSzPts val="1100"/>
              <a:buChar char="●"/>
            </a:pPr>
            <a:r>
              <a:rPr lang="en" b="1">
                <a:solidFill>
                  <a:srgbClr val="2E2E2E"/>
                </a:solidFill>
                <a:latin typeface="Century Gothic"/>
                <a:ea typeface="Century Gothic"/>
                <a:cs typeface="Century Gothic"/>
                <a:sym typeface="Century Gothic"/>
              </a:rPr>
              <a:t>Physiologically</a:t>
            </a:r>
            <a:r>
              <a:rPr lang="en">
                <a:solidFill>
                  <a:srgbClr val="2E2E2E"/>
                </a:solidFill>
                <a:latin typeface="Century Gothic"/>
                <a:ea typeface="Century Gothic"/>
                <a:cs typeface="Century Gothic"/>
                <a:sym typeface="Century Gothic"/>
              </a:rPr>
              <a:t>, grief may disrupt sleep patterns, cause changes in stress hormones and health, and lead to physical symptoms such as weakness, trouble breathing, restlessness and immune system changes.</a:t>
            </a:r>
            <a:endParaRPr>
              <a:solidFill>
                <a:srgbClr val="2E2E2E"/>
              </a:solidFill>
              <a:latin typeface="Century Gothic"/>
              <a:ea typeface="Century Gothic"/>
              <a:cs typeface="Century Gothic"/>
              <a:sym typeface="Century Gothic"/>
            </a:endParaRPr>
          </a:p>
          <a:p>
            <a:pPr marL="838200" lvl="0" indent="-298450" algn="l" rtl="0">
              <a:lnSpc>
                <a:spcPct val="100000"/>
              </a:lnSpc>
              <a:spcBef>
                <a:spcPts val="0"/>
              </a:spcBef>
              <a:spcAft>
                <a:spcPts val="0"/>
              </a:spcAft>
              <a:buClr>
                <a:srgbClr val="2E2E2E"/>
              </a:buClr>
              <a:buSzPts val="1100"/>
              <a:buChar char="●"/>
            </a:pPr>
            <a:r>
              <a:rPr lang="en" b="1">
                <a:solidFill>
                  <a:srgbClr val="2E2E2E"/>
                </a:solidFill>
                <a:latin typeface="Century Gothic"/>
                <a:ea typeface="Century Gothic"/>
                <a:cs typeface="Century Gothic"/>
                <a:sym typeface="Century Gothic"/>
              </a:rPr>
              <a:t>Emotionally</a:t>
            </a:r>
            <a:r>
              <a:rPr lang="en">
                <a:solidFill>
                  <a:srgbClr val="2E2E2E"/>
                </a:solidFill>
                <a:latin typeface="Century Gothic"/>
                <a:ea typeface="Century Gothic"/>
                <a:cs typeface="Century Gothic"/>
                <a:sym typeface="Century Gothic"/>
              </a:rPr>
              <a:t>, strong feelings of sadness, loneliness, fear, anxiety or resentment and anger can occur. Some people who are in mourning may feel a sense of guilt when they start to re-engage in activities and relationships, as if they are somehow betraying the person who died.</a:t>
            </a:r>
            <a:endParaRPr>
              <a:solidFill>
                <a:srgbClr val="2E2E2E"/>
              </a:solidFill>
              <a:latin typeface="Century Gothic"/>
              <a:ea typeface="Century Gothic"/>
              <a:cs typeface="Century Gothic"/>
              <a:sym typeface="Century Gothic"/>
            </a:endParaRPr>
          </a:p>
          <a:p>
            <a:pPr marL="838200" lvl="0" indent="-298450" algn="l" rtl="0">
              <a:lnSpc>
                <a:spcPct val="100000"/>
              </a:lnSpc>
              <a:spcBef>
                <a:spcPts val="0"/>
              </a:spcBef>
              <a:spcAft>
                <a:spcPts val="0"/>
              </a:spcAft>
              <a:buClr>
                <a:srgbClr val="2E2E2E"/>
              </a:buClr>
              <a:buSzPts val="1100"/>
              <a:buChar char="●"/>
            </a:pPr>
            <a:r>
              <a:rPr lang="en" b="1">
                <a:solidFill>
                  <a:srgbClr val="2E2E2E"/>
                </a:solidFill>
                <a:latin typeface="Century Gothic"/>
                <a:ea typeface="Century Gothic"/>
                <a:cs typeface="Century Gothic"/>
                <a:sym typeface="Century Gothic"/>
              </a:rPr>
              <a:t>Mentally</a:t>
            </a:r>
            <a:r>
              <a:rPr lang="en">
                <a:solidFill>
                  <a:srgbClr val="2E2E2E"/>
                </a:solidFill>
                <a:latin typeface="Century Gothic"/>
                <a:ea typeface="Century Gothic"/>
                <a:cs typeface="Century Gothic"/>
                <a:sym typeface="Century Gothic"/>
              </a:rPr>
              <a:t>, the bereaved person may have trouble accepting the loss, difficulty concentrating and making decisions, changes to their sense of identity or the belief that their future is disrupted. They may sometimes avoid thinking about the loss, while at other times they may be unable to stop thinking about it. They may find themselves making special efforts to include the person's memory in their life. They may fear forgetting the person who died, or fear losing fond memories of their time with that person.</a:t>
            </a:r>
            <a:endParaRPr>
              <a:solidFill>
                <a:srgbClr val="2E2E2E"/>
              </a:solidFill>
              <a:latin typeface="Century Gothic"/>
              <a:ea typeface="Century Gothic"/>
              <a:cs typeface="Century Gothic"/>
              <a:sym typeface="Century Gothic"/>
            </a:endParaRPr>
          </a:p>
          <a:p>
            <a:pPr marL="838200" lvl="0" indent="-298450" algn="l" rtl="0">
              <a:lnSpc>
                <a:spcPct val="100000"/>
              </a:lnSpc>
              <a:spcBef>
                <a:spcPts val="0"/>
              </a:spcBef>
              <a:spcAft>
                <a:spcPts val="0"/>
              </a:spcAft>
              <a:buClr>
                <a:srgbClr val="2E2E2E"/>
              </a:buClr>
              <a:buSzPts val="1100"/>
              <a:buChar char="●"/>
            </a:pPr>
            <a:r>
              <a:rPr lang="en" b="1">
                <a:solidFill>
                  <a:srgbClr val="2E2E2E"/>
                </a:solidFill>
                <a:latin typeface="Century Gothic"/>
                <a:ea typeface="Century Gothic"/>
                <a:cs typeface="Century Gothic"/>
                <a:sym typeface="Century Gothic"/>
              </a:rPr>
              <a:t>Socially</a:t>
            </a:r>
            <a:r>
              <a:rPr lang="en">
                <a:solidFill>
                  <a:srgbClr val="2E2E2E"/>
                </a:solidFill>
                <a:latin typeface="Century Gothic"/>
                <a:ea typeface="Century Gothic"/>
                <a:cs typeface="Century Gothic"/>
                <a:sym typeface="Century Gothic"/>
              </a:rPr>
              <a:t>, the bereaved person may experience loneliness, boredom, social withdrawal, lack of confidence, emotional sensitivity (or feeling "overly emotional"), self-consciousness, as well as difficulties developing new relationships.</a:t>
            </a:r>
            <a:endParaRPr>
              <a:solidFill>
                <a:srgbClr val="2E2E2E"/>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
                <a:latin typeface="Century Gothic"/>
                <a:ea typeface="Century Gothic"/>
                <a:cs typeface="Century Gothic"/>
                <a:sym typeface="Century Gothic"/>
              </a:rPr>
              <a:t>We also can experience Anticipatory Grief - where we know or sense a loss  is coming (either from the aging of a loved one or historically observed patterns of loss) that lead to a looming sense of grief over our interactions. Consider the implications of this on marginalized communities, students experiencing loss in the pandemic, etc.</a:t>
            </a:r>
            <a:endParaRPr>
              <a:latin typeface="Century Gothic"/>
              <a:ea typeface="Century Gothic"/>
              <a:cs typeface="Century Gothic"/>
              <a:sym typeface="Century 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1f10135c4b_0_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1f10135c4b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 2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This is a crucial takeaway. Practicing trauma informed care and building a trauma informed system means shifting our perspective - instead of asking “What is wrong with you?”, we can ask “What’s happening with you?”. Our goal in a trauma-informed approach is to shift from a blaming/deficit/punitive approach to a strengths-based, non-punitive approach. We are looking to understand context and needs, especially in a school crisis, even if we are not the person who will meet those needs, we can still seek to understand. We can also still maintain accountability, while holding compassion and care. This shift can also help us be less reactive in our responses which often de-escalates situations, too. We invite you to hold this perspective shift with you throughout the day, to think about all the little and big moments in your life when you can use this approach with others and when you would need someone to use this approach with you.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We also want to think about this in the broader context of our workplaces and our systems - on an organizational level, we can also shift to asking - “what is happening here” - what are the broader root, systemic causes, and how can we build a more resilient, more healing-centered organization.</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3c14de114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3c14de114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353c14de114_2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353c14de114_2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Timing: </a:t>
            </a:r>
            <a:r>
              <a:rPr lang="en">
                <a:solidFill>
                  <a:schemeClr val="dk1"/>
                </a:solidFill>
                <a:latin typeface="Century Gothic"/>
                <a:ea typeface="Century Gothic"/>
                <a:cs typeface="Century Gothic"/>
                <a:sym typeface="Century Gothic"/>
              </a:rPr>
              <a:t>5 minutes</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Say: </a:t>
            </a:r>
            <a:r>
              <a:rPr lang="en">
                <a:solidFill>
                  <a:schemeClr val="dk1"/>
                </a:solidFill>
                <a:latin typeface="Century Gothic"/>
                <a:ea typeface="Century Gothic"/>
                <a:cs typeface="Century Gothic"/>
                <a:sym typeface="Century Gothic"/>
              </a:rPr>
              <a:t>I want to merge some of the concepts we've been talking about on the last few slides. We mentioned the various responses our nervous system might have when we are experiencing stressful or activating situation, and we also explore the importance of shifting out perspectives our of the deficit and into curiosity. In school we often see the responses, natural ways we seek to regain external stability to address our lack of internal ability to regulate in that moment, these actions become definitions in our school system.</a:t>
            </a:r>
            <a:r>
              <a:rPr lang="en" i="1">
                <a:solidFill>
                  <a:schemeClr val="dk1"/>
                </a:solidFill>
                <a:latin typeface="Century Gothic"/>
                <a:ea typeface="Century Gothic"/>
                <a:cs typeface="Century Gothic"/>
                <a:sym typeface="Century Gothic"/>
              </a:rPr>
              <a:t> Review each of the response and how they might be labeled in the classroom. </a:t>
            </a:r>
            <a:r>
              <a:rPr lang="en">
                <a:solidFill>
                  <a:schemeClr val="dk1"/>
                </a:solidFill>
                <a:latin typeface="Century Gothic"/>
                <a:ea typeface="Century Gothic"/>
                <a:cs typeface="Century Gothic"/>
                <a:sym typeface="Century Gothic"/>
              </a:rPr>
              <a:t>But we also know that post-traumatic growth is real, and that students can also find strengths in their survival instincts that can help us arrive at solutions! Think about how we might reframe each of these - </a:t>
            </a:r>
            <a:r>
              <a:rPr lang="en" i="1">
                <a:solidFill>
                  <a:schemeClr val="dk1"/>
                </a:solidFill>
                <a:latin typeface="Century Gothic"/>
                <a:ea typeface="Century Gothic"/>
                <a:cs typeface="Century Gothic"/>
                <a:sym typeface="Century Gothic"/>
              </a:rPr>
              <a:t>review the “Protective Strengths” sections for each response. </a:t>
            </a:r>
            <a:endParaRPr i="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Each of these responses can manifest in students (and ourselves!) when we are being faced with a stressor, traumatic event, or grief. These are instinctual, protective reactions from our brain, and understanding how they manifest can help us navigate them. This allows us to give ourselves a little compassion, and extend it to students as well when we see these various responses surfacing in the face of a school crisis.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Clr>
                <a:schemeClr val="dk1"/>
              </a:buClr>
              <a:buSzPts val="1200"/>
              <a:buFont typeface="Calibri"/>
              <a:buNone/>
            </a:pPr>
            <a:r>
              <a:rPr lang="en" sz="1200"/>
              <a:t>Slide goal: Each of these responses can manifest in students (and ourselves!) when we are being faced with a stressor, traumatic event, or grief. These are instinctual, protective reactions from our brain, and understanding how they manifest can help us navigate them.</a:t>
            </a:r>
            <a:endParaRPr sz="1200"/>
          </a:p>
          <a:p>
            <a:pPr marL="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Clr>
                <a:schemeClr val="dk1"/>
              </a:buClr>
              <a:buSzPts val="1200"/>
              <a:buFont typeface="Calibri"/>
              <a:buNone/>
            </a:pPr>
            <a:r>
              <a:rPr lang="en" sz="1200"/>
              <a:t>Compliance vs. care</a:t>
            </a:r>
            <a:endParaRPr sz="1200"/>
          </a:p>
          <a:p>
            <a:pPr marL="0" lvl="0" indent="0" algn="l" rtl="0">
              <a:lnSpc>
                <a:spcPct val="100000"/>
              </a:lnSpc>
              <a:spcBef>
                <a:spcPts val="0"/>
              </a:spcBef>
              <a:spcAft>
                <a:spcPts val="0"/>
              </a:spcAft>
              <a:buClr>
                <a:schemeClr val="dk1"/>
              </a:buClr>
              <a:buSzPts val="1100"/>
              <a:buFont typeface="Arial"/>
              <a:buNone/>
            </a:pPr>
            <a:r>
              <a:rPr lang="en" sz="1200"/>
              <a:t>There are 4 identified common responses to In attempts to regain homeostasis the traumatized child often seeks primitive or external methods of self regulation to make up for the lack of internal ability. We often label these response differently in schools.</a:t>
            </a:r>
            <a:endParaRPr sz="1200"/>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53c14de114_2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353c14de114_2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Timing: </a:t>
            </a:r>
            <a:r>
              <a:rPr lang="en">
                <a:solidFill>
                  <a:schemeClr val="dk1"/>
                </a:solidFill>
                <a:latin typeface="Century Gothic"/>
                <a:ea typeface="Century Gothic"/>
                <a:cs typeface="Century Gothic"/>
                <a:sym typeface="Century Gothic"/>
              </a:rPr>
              <a:t>10 minutes</a:t>
            </a:r>
            <a:br>
              <a:rPr lang="en">
                <a:solidFill>
                  <a:schemeClr val="dk1"/>
                </a:solidFill>
                <a:latin typeface="Century Gothic"/>
                <a:ea typeface="Century Gothic"/>
                <a:cs typeface="Century Gothic"/>
                <a:sym typeface="Century Gothic"/>
              </a:rPr>
            </a:b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Say: </a:t>
            </a:r>
            <a:r>
              <a:rPr lang="en">
                <a:solidFill>
                  <a:schemeClr val="dk1"/>
                </a:solidFill>
                <a:latin typeface="Century Gothic"/>
                <a:ea typeface="Century Gothic"/>
                <a:cs typeface="Century Gothic"/>
                <a:sym typeface="Century Gothic"/>
              </a:rPr>
              <a:t>It is important for us to understand our students’ responses and how they might manifest, yes, AND it is also important for us to consider how this shows up for our peers and ourselves during and after a crisis event. </a:t>
            </a:r>
            <a:endParaRPr>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Facilitation Notes: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Groups of 4-5 depending on the set-up of the room, either physically move together or into breakout rooms on Zoom - can be the same groups as before of nudge people to create new groups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If facilitating to a small group you can also keep everyone together, have them type in the chat, then call out a few for discussion in the whole group.</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Optional: have 1 or 2 people reflect back on their conversation in the breakout conversations </a:t>
            </a:r>
            <a:endParaRPr>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200"/>
              <a:buFont typeface="Calibri"/>
              <a:buNone/>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1f10135c4b_0_1341:notes"/>
          <p:cNvSpPr>
            <a:spLocks noGrp="1" noRot="1" noChangeAspect="1"/>
          </p:cNvSpPr>
          <p:nvPr>
            <p:ph type="sldImg" idx="2"/>
          </p:nvPr>
        </p:nvSpPr>
        <p:spPr>
          <a:xfrm>
            <a:off x="731838" y="555625"/>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6" name="Google Shape;706;g11f10135c4b_0_1341:notes"/>
          <p:cNvSpPr txBox="1">
            <a:spLocks noGrp="1"/>
          </p:cNvSpPr>
          <p:nvPr>
            <p:ph type="body" idx="1"/>
          </p:nvPr>
        </p:nvSpPr>
        <p:spPr>
          <a:xfrm>
            <a:off x="686629" y="3794193"/>
            <a:ext cx="5618400" cy="5111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Timing: </a:t>
            </a:r>
            <a:r>
              <a:rPr lang="en">
                <a:solidFill>
                  <a:schemeClr val="dk1"/>
                </a:solidFill>
                <a:latin typeface="Century Gothic"/>
                <a:ea typeface="Century Gothic"/>
                <a:cs typeface="Century Gothic"/>
                <a:sym typeface="Century Gothic"/>
              </a:rPr>
              <a:t>5 minutes</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Say: </a:t>
            </a:r>
            <a:r>
              <a:rPr lang="en">
                <a:solidFill>
                  <a:schemeClr val="dk1"/>
                </a:solidFill>
                <a:latin typeface="Century Gothic"/>
                <a:ea typeface="Century Gothic"/>
                <a:cs typeface="Century Gothic"/>
                <a:sym typeface="Century Gothic"/>
              </a:rPr>
              <a:t>Traumatic events often occur in the context of other oppressions. Understanding traumas of oppression is central to being trauma-informed - racism, homophobia, and more are trauma, and it’s trauma that affects our health, our access to resources, safety, and more.</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a:solidFill>
                  <a:schemeClr val="dk1"/>
                </a:solidFill>
                <a:latin typeface="Century Gothic"/>
                <a:ea typeface="Century Gothic"/>
                <a:cs typeface="Century Gothic"/>
                <a:sym typeface="Century Gothic"/>
              </a:rPr>
              <a:t>Traumatic events don’t happen to someone “in a vacuum.” They occur within the context of our lives, often on top of a background of other types of oppression and discrimination (all the “ism’s”) – and these oppressions can be experienced as toxic stressors and as traumatizing in and of themselves! We can refer to these types of traumas together as socio-cultural trauma, based on the definition of Dr. Kenneth Hardy. This is a toxic brew that we must address. We center race in this because it is the key indicator of inequities across all areas (healthcare, housing, incarceration, wealth, etc.) - and that is because racial inequity is in the very foundation of this country.</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a:solidFill>
                  <a:schemeClr val="dk1"/>
                </a:solidFill>
                <a:latin typeface="Century Gothic"/>
                <a:ea typeface="Century Gothic"/>
                <a:cs typeface="Century Gothic"/>
                <a:sym typeface="Century Gothic"/>
              </a:rPr>
              <a:t>As Dr. Kimberlé Crenshaw teaches with the term “intersectionality” - we may experience more than one of these oppressions in compounding ways. Privilege means being shielded from experiencing one or more of these types of discrimination – and this is specific to each type. </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i="1">
                <a:solidFill>
                  <a:schemeClr val="dk1"/>
                </a:solidFill>
                <a:latin typeface="Century Gothic"/>
                <a:ea typeface="Century Gothic"/>
                <a:cs typeface="Century Gothic"/>
                <a:sym typeface="Century Gothic"/>
              </a:rPr>
              <a:t>Facilitator can give a personal example here</a:t>
            </a:r>
            <a:r>
              <a:rPr lang="en">
                <a:solidFill>
                  <a:schemeClr val="dk1"/>
                </a:solidFill>
                <a:latin typeface="Century Gothic"/>
                <a:ea typeface="Century Gothic"/>
                <a:cs typeface="Century Gothic"/>
                <a:sym typeface="Century Gothic"/>
              </a:rPr>
              <a:t>: </a:t>
            </a:r>
            <a:r>
              <a:rPr lang="en" i="1">
                <a:solidFill>
                  <a:schemeClr val="dk1"/>
                </a:solidFill>
                <a:latin typeface="Century Gothic"/>
                <a:ea typeface="Century Gothic"/>
                <a:cs typeface="Century Gothic"/>
                <a:sym typeface="Century Gothic"/>
              </a:rPr>
              <a:t>as a white person, my white privilege means that I am not harmed by racism; in fact, it means that my unearned privilege comes because of the harm enacted on people and communities of color - and a similar example can be shared across identities where privilege comes from the oppression of others.</a:t>
            </a:r>
            <a:endParaRPr i="1">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Just for personal reflection and not for sharing out - we invite you to think about yourself - think about somewhere that you may experience privilege, across race, gender, physical ability, language, etc. Think about somewhere that you may experience oppression. This is not for sharing out, but just to personally sit with.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a:solidFill>
                  <a:schemeClr val="dk1"/>
                </a:solidFill>
                <a:latin typeface="Century Gothic"/>
                <a:ea typeface="Century Gothic"/>
                <a:cs typeface="Century Gothic"/>
                <a:sym typeface="Century Gothic"/>
              </a:rPr>
              <a:t>Consider the impact this might have on experiences within a school crisis. Different cultural expressions of grief may not be recognized of validated. Resources may be geographically isolated to one part of a community, making access complicated for others. This matters and is vital for us to understand as school crisis leaders.</a:t>
            </a:r>
            <a:endParaRPr>
              <a:solidFill>
                <a:schemeClr val="dk1"/>
              </a:solidFill>
              <a:latin typeface="Century Gothic"/>
              <a:ea typeface="Century Gothic"/>
              <a:cs typeface="Century Gothic"/>
              <a:sym typeface="Century Gothic"/>
            </a:endParaRPr>
          </a:p>
        </p:txBody>
      </p:sp>
      <p:sp>
        <p:nvSpPr>
          <p:cNvPr id="707" name="Google Shape;707;g11f10135c4b_0_134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 sz="1200" b="0" i="0" u="none" strike="noStrike" cap="none">
                <a:solidFill>
                  <a:srgbClr val="000000"/>
                </a:solidFill>
                <a:latin typeface="Arial"/>
                <a:ea typeface="Arial"/>
                <a:cs typeface="Arial"/>
                <a:sym typeface="Arial"/>
              </a:rPr>
              <a:t>TRIS Trainer Curriculum</a:t>
            </a:r>
            <a:endParaRPr/>
          </a:p>
        </p:txBody>
      </p:sp>
      <p:sp>
        <p:nvSpPr>
          <p:cNvPr id="708" name="Google Shape;708;g11f10135c4b_0_1341: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Times New Roman"/>
              <a:buNone/>
            </a:pPr>
            <a:r>
              <a:rPr lang="en" sz="1200" b="0" i="0" u="none" strike="noStrike" cap="none">
                <a:solidFill>
                  <a:srgbClr val="000000"/>
                </a:solidFill>
                <a:latin typeface="Arial"/>
                <a:ea typeface="Arial"/>
                <a:cs typeface="Arial"/>
                <a:sym typeface="Arial"/>
              </a:rPr>
              <a:t>April 2020</a:t>
            </a:r>
            <a:endParaRPr sz="1200" b="0" i="0" u="none" strike="noStrike" cap="none">
              <a:solidFill>
                <a:srgbClr val="000000"/>
              </a:solidFill>
              <a:latin typeface="Arial"/>
              <a:ea typeface="Arial"/>
              <a:cs typeface="Arial"/>
              <a:sym typeface="Arial"/>
            </a:endParaRPr>
          </a:p>
        </p:txBody>
      </p:sp>
      <p:sp>
        <p:nvSpPr>
          <p:cNvPr id="709" name="Google Shape;709;g11f10135c4b_0_1341:notes"/>
          <p:cNvSpPr txBox="1">
            <a:spLocks noGrp="1"/>
          </p:cNvSpPr>
          <p:nvPr>
            <p:ph type="sldNum" idx="12"/>
          </p:nvPr>
        </p:nvSpPr>
        <p:spPr>
          <a:xfrm>
            <a:off x="0" y="8842030"/>
            <a:ext cx="7021500" cy="4671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1f10135c4b_0_23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1f10135c4b_0_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8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Let’s take a moment and start to metabolize what we’ve been hearing. Shifting our thinking to the “what is happening” framing for the behaviors that communicate the feelings of our students, we have seen that some traumas and responses are socially validated, while others are not. In small groups, let’s explore these questions together:</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In the face of a crisis, </a:t>
            </a:r>
            <a:r>
              <a:rPr lang="en" b="1">
                <a:solidFill>
                  <a:schemeClr val="dk1"/>
                </a:solidFill>
                <a:latin typeface="Century Gothic"/>
                <a:ea typeface="Century Gothic"/>
                <a:cs typeface="Century Gothic"/>
                <a:sym typeface="Century Gothic"/>
              </a:rPr>
              <a:t>what do you see/hear/feel in students, colleagues and yourself </a:t>
            </a:r>
            <a:r>
              <a:rPr lang="en">
                <a:solidFill>
                  <a:schemeClr val="dk1"/>
                </a:solidFill>
                <a:latin typeface="Century Gothic"/>
                <a:ea typeface="Century Gothic"/>
                <a:cs typeface="Century Gothic"/>
                <a:sym typeface="Century Gothic"/>
              </a:rPr>
              <a:t>that aligns with these trauma responses?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What experiences draw up greater empathy, and which experiences are more challenging for you to understand?</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How does this learning compel us differently?</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b="1">
                <a:solidFill>
                  <a:schemeClr val="dk1"/>
                </a:solidFill>
                <a:latin typeface="Century Gothic"/>
                <a:ea typeface="Century Gothic"/>
                <a:cs typeface="Century Gothic"/>
                <a:sym typeface="Century Gothic"/>
              </a:rPr>
              <a:t>Facilitation Notes: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This can also be facilitated as a breakout conversations if the room feels like they’ve been navigating this well</a:t>
            </a:r>
            <a:endParaRPr>
              <a:solidFill>
                <a:schemeClr val="dk1"/>
              </a:solidFill>
              <a:latin typeface="Century Gothic"/>
              <a:ea typeface="Century Gothic"/>
              <a:cs typeface="Century Gothic"/>
              <a:sym typeface="Century Gothic"/>
            </a:endParaRPr>
          </a:p>
          <a:p>
            <a:pPr marL="914400" lvl="1"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Groups of 4-5 depending on the set-up of the room, either physically move together or into breakout rooms on Zoom - can be the same groups as before of nudge people to create new groups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If facilitating to a small group you can also keep everyone together, have them type in the chat, then call out a few for discussion in the whole group.</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Optional: have 1 or 2 people reflect back on their conversation in the breakout conversations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1f10135c4b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g11f10135c4b_0_4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1 min</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Let’s take the concepts we’ve just explore and situate them in the frame of crisis - specifically recovery and renewal. This is the grounding framework for the weeks and months after “the big thing” happens, and involves intentional support and care in a way that attends to the stress, trauma, and grief response that continue to surface. These are not linear, but overlaps and intersect over time.</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p:txBody>
      </p:sp>
      <p:sp>
        <p:nvSpPr>
          <p:cNvPr id="749" name="Google Shape;749;g11f10135c4b_0_4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1f10135c4b_0_1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1f10135c4b_0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1 minute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We won’t linger here long, but I do want to touch on these elements of the 4 R’s. Readiness and response are the two domains most schools and institutions have plans for: how do we train our teams and prepare or organizations prior to a crisis, and what do we do in the immediate aftermath as we response to the crisis? </a:t>
            </a:r>
            <a:endParaRPr>
              <a:latin typeface="Century Gothic"/>
              <a:ea typeface="Century Gothic"/>
              <a:cs typeface="Century Gothic"/>
              <a:sym typeface="Century Gothic"/>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1f10135c4b_0_1258: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1f10135c4b_0_1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5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It is in the days and weeks after the crisis response teams leave, the additional counselors depart, and the emergency resources are done that we often find out communities sitting in the “now what?” And when we move from crisis to crisis, it can be hard to know when we are beginning to recover from the event. We find power in being able to ask questions and place ourselves in a curious stance toward our experiences, to then identify when we might begin to shift toward recovery and renewal.</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Read the questions on the slide.</a:t>
            </a:r>
            <a:endParaRPr i="1">
              <a:latin typeface="Century Gothic"/>
              <a:ea typeface="Century Gothic"/>
              <a:cs typeface="Century Gothic"/>
              <a:sym typeface="Century Gothic"/>
            </a:endParaRPr>
          </a:p>
          <a:p>
            <a:pPr marL="0" lvl="0" indent="0" algn="l" rtl="0">
              <a:spcBef>
                <a:spcPts val="0"/>
              </a:spcBef>
              <a:spcAft>
                <a:spcPts val="0"/>
              </a:spcAft>
              <a:buNone/>
            </a:pPr>
            <a:endParaRPr i="1">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These questions can help us determine if we are still in response mode - attending to basic needs, emotional safety - or if we are in a place to begin make meaning and reflect, indicating a shift into recovery and renewal.</a:t>
            </a:r>
            <a:endParaRPr>
              <a:latin typeface="Century Gothic"/>
              <a:ea typeface="Century Gothic"/>
              <a:cs typeface="Century Gothic"/>
              <a:sym typeface="Century Gothic"/>
            </a:endParaRPr>
          </a:p>
        </p:txBody>
      </p:sp>
      <p:sp>
        <p:nvSpPr>
          <p:cNvPr id="765" name="Google Shape;765;g11f10135c4b_0_12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1f10135c4b_0_1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1f10135c4b_0_1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2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When we think about recovery, we see three observable phases as identified by researcher Judith Herman. First, is the establishing of safety beyond the tangible physical needs, be looking into social and psychological safety as well. We then enter a space of remembrance and mourning what used to be, before moving into the third stage, reconnection with life and social action. Let’s look at these in more detail. </a:t>
            </a:r>
            <a:endParaRPr>
              <a:latin typeface="Century Gothic"/>
              <a:ea typeface="Century Gothic"/>
              <a:cs typeface="Century Gothic"/>
              <a:sym typeface="Century 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20c8be55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3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First let’s explore safety and stabilization by understanding the different domains of safety. Physical safety is the easiest to identify - food, shelter, lack of hazardous materials, the list goes on. But in recovery, we must think about safety from a more holistic lens. This looks also like creating emotional safety, or developing a comfort for moving through big emotions as they arise and responding in healthy ways to the emotions of others. We also see this in social safety, such as how dependable are my relationships or how are we addressing power dynamics? The interpersonal relationships and the social and hierarchical relationships play into establishing a sense of social safety. This also looks like predictability - having consistent routines and environments, providing clear communication or time to adjust to changes.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Ultimately as we consider safety, it is about establishing it internally and externally, and working to manage our own activated responses (think back to the 4 F’s) as we work with others to navigate theirs. It is important to note too that safety is relative - what makes one person feel safe many not necessarily make another person feel safe. For example, what a student might need compared to a teacher might feel at odds (a student feels disconcerted by an officer on campus because of past experiences with law enforcement in their family, while it may make an educator feel more secure).  Additionally, discomfort and being unsafe are not the same thing. In fact, navigating discomfort is often vital for our growth. This might emerge more as you move into deeper reflection and is something to note as you prioritize actions to take after a crisis.</a:t>
            </a:r>
            <a:endParaRPr>
              <a:latin typeface="Century Gothic"/>
              <a:ea typeface="Century Gothic"/>
              <a:cs typeface="Century Gothic"/>
              <a:sym typeface="Century Gothic"/>
            </a:endParaRPr>
          </a:p>
        </p:txBody>
      </p:sp>
      <p:sp>
        <p:nvSpPr>
          <p:cNvPr id="787" name="Google Shape;787;g120c8be5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1f10135c4b_0_15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11f10135c4b_0_15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5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Continuing to consider safety and stability, there are different ways we can approach this strategically as crisis leaders and crisis navigators. Each of these elements are important components to establish that deeper understanding of safety and empowering individuals in our systems impacted by crisis to continue to recover. Let’s take a look at each one:</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Developing coping mechanisms is about internal safety as individuals and learning tools, like breathing techniques, reframing and more to support self-regulation.</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Crisis take away people's sense of agency, and so finding ways for people to regain a sense of power, control, connection is vital to recovery. Practices like informed consent, participatory decisions, or collaborative workgroups can help people find that control and connection.</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Beyond coping mechanism, identifying ways to metabolize emotions helps people experience recovery by not denying the validity of what they feel, but empowering them to navigate it. Young people experiencing anger or flight responses might like to run around a track to regulate, or students falling into hopelessness or freeze response may benefit for journaling or mindful practices.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To do this, it also involved developing self-awareness &amp; attunement - When I feel angry, how to do I know it is anger? What does that feel like? And by knowing, I can respond to it in a more helpful way.</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solidFill>
                  <a:schemeClr val="dk1"/>
                </a:solidFill>
                <a:latin typeface="Century Gothic"/>
                <a:ea typeface="Century Gothic"/>
                <a:cs typeface="Century Gothic"/>
                <a:sym typeface="Century Gothic"/>
              </a:rPr>
              <a:t>The next one, knowing and being known; loving and being loved seems self-explanatory, yet it communicates the importance of social and psychological safety. Having spaces where the fullness of who we are is seen and cared for is powerful in the recovery process, especially in the face of mistakes.</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solidFill>
                  <a:schemeClr val="dk1"/>
                </a:solidFill>
                <a:latin typeface="Century Gothic"/>
                <a:ea typeface="Century Gothic"/>
                <a:cs typeface="Century Gothic"/>
                <a:sym typeface="Century Gothic"/>
              </a:rPr>
              <a:t>From a clinical standpoint, evidence based programs &amp; practices also have a place to play in safety. Yet, as we lean into that structure, it is also importance to allow space for emergence and community-based wisdom to surface, especially in the context of recovering from a community crisis. </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a:solidFill>
                  <a:schemeClr val="dk1"/>
                </a:solidFill>
                <a:latin typeface="Century Gothic"/>
                <a:ea typeface="Century Gothic"/>
                <a:cs typeface="Century Gothic"/>
                <a:sym typeface="Century Gothic"/>
              </a:rPr>
              <a:t>Again, this is about seeing safety as deeper than just physical needs, and the first crucial step toward meaningful recovery.</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867" name="Google Shape;867;g11f10135c4b_0_15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53c14de114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53c14de114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11f10135c4b_0_2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11f10135c4b_0_2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3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The second phase in recovery is remembrance and mourning, where we begin to make sense of our experience in the crisis and start telling the story of what happened. This can be both individual and collective - we will privately and personally remember while also sharing publicly, especially as safety is established.</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Critically in this phase as school crisis leaders, we can engage in the practice of “holding space” - allowing people in our school to be heard without trying to fix, solve, or treat the emotions and experiences. What this looks is: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Tell stories and sharing memories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Legitimizing emotions </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Self-attunement</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Co-regulation</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Honor proximity to loss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It is also important to note that as we engage in the listening, holding space, memorializing - different people may need different spaces. If a school community experiences a student death by suicide, the student’s teacher and immediate friends would need a different grief and processing approach than the school as a whole, for example.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11f10135c4b_0_2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11f10135c4b_0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~5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We now move into Step 3: Reconnection. In Judith Herman’s framework, this is the phase where survivors begin to reclaim agency and build new meaning in their lives after trauma. David Kessler expands on this idea in the context of grief—this is the space where people begin to find meaning and move forward without leaving their loved ones or experiences behind.</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For schools and communities, this is where we support students, staff, and families in seeing themselves as more than the worst thing that’s happened to them. We start asking: What do we want our lives, our schools, our relationships to look like now?</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Some reflective questions you might use in a school circle, staff meeting, or with individuals could include: What parts of yourself do you want to let go of? What strengths or skills have you gained from surviving this loss that you want to carry forward?</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Reconnection is also about action. Social action, in particular, can be a powerful part of healing—whether that’s creating a memorial, forming a student-led advocacy group, or engaging in restorative justice. As the SCRR project reminds us, healing is not only individual, but collective and systemic.</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a:t>
            </a:r>
            <a:endParaRPr b="1">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Offer examples: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For example, after the death of a student, a school community might create a peer mentorship program in that student’s memory, transforming pain into purpose.</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After a wildfire, a student might say, ‘I want to become an environmental engineer,’ because of what they’ve experienced. That’s reconnection.</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Encourage leaders to personalize this stage: Ask them to think of their own community’s unique strengths—cultural, spiritual, relational—that can help guide reconnection and renewal.</a:t>
            </a:r>
            <a:endParaRPr>
              <a:latin typeface="Century Gothic"/>
              <a:ea typeface="Century Gothic"/>
              <a:cs typeface="Century Gothic"/>
              <a:sym typeface="Century Gothic"/>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1f10135c4b_0_2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11f10135c4b_0_2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~10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I want to give us space to process the elements of recovery discussed here. In small groups, consider each of the steps and how you see them emerge as you’ve navigated the weeks after a crisis. Where did your school community succeed? Where might more growth be needed?</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You can frame it around these questions zooming in on safety, or explore the other steps that feel important to you:</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As you reflect on creating safety and stability, what might that look like in your context or role or setting?</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How might you address the relativity of safety, while still attending to procedures and policies that are coherent and predictable?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Take about 8 minutes to discuss in small groups, and we will debrief when we come back together.</a:t>
            </a:r>
            <a:endParaRPr i="1">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a:t>
            </a:r>
            <a:endParaRPr b="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Feel free to be mobile around the room or pop into breakout rooms as people discuss.</a:t>
            </a:r>
            <a:endParaRPr>
              <a:latin typeface="Century Gothic"/>
              <a:ea typeface="Century Gothic"/>
              <a:cs typeface="Century Gothic"/>
              <a:sym typeface="Century Gothic"/>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1f10135c4b_0_2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1f10135c4b_0_2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~7–8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a:t>
            </a:r>
            <a:r>
              <a:rPr lang="en">
                <a:latin typeface="Century Gothic"/>
                <a:ea typeface="Century Gothic"/>
                <a:cs typeface="Century Gothic"/>
                <a:sym typeface="Century Gothic"/>
              </a:rPr>
              <a:t>: Next, let’s turn our lens toward the Seven Elements of Renewal identified by the School Crisis Recovery and Renewal Project. These elements are practical, grounded ways to support recovery after a crisis—ways that center justice, relationships, and collective healing.</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These aren't steps you move through in order. Think of them more like conditions we try to nurture across a school community after a crisis, whether that’s a student death, a natural disaster, or an act of violence. Many of these ideas are influenced by Judith Herman’s understanding of recovery as relational and empowering, and David Kessler’s emphasis on meaning-making after loss.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Let’s break them down briefly:</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Create Structural Witnessing is how we build systems where people feel heard without needing to be "fixed." For Example: A school sets up regular, facilitated listening circles for staff and students to share without interruption or judgment.</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Center Significant Relationships - means we recognize that both healing and harm happen in relationships, and we want to ensure that we honor the importance of healing connections. Example: After a student death, a principal prioritizes time for staff connection, peer support groups, and family-school check-ins.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Foster Healing-Centered Cultures shifts the way we do school community - we purposefully embed healing into daily school culture—not just responses. Example: Integrate rituals like morning check-ins or community circles into classrooms; offer project-based learning tied to justice or resilience.</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Encourage Individual and Collective Storytelling About the Crisis means we support people in making meaning through shared narratives. Example: Invite students to create art or write letters that express what the crisis meant to them and how they’ve grown.</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Be Prepared to Sit in the Sticky Stuff Where There Are More Questions Than Answers invites us to lean into hard, often uncomfortable inquiry. Example: A leadership team reviews their crisis response and asks, "Who was well served—and who wasn’t?" and uses those insights to make equity-based changes.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Renewal Itself Can Foster a Renewed Commitment to the Work - We see this all the time in the caring professions -  we let the process of renewal deepen our purpose. Example: A school recommits to anti-racist teaching practices after seeing how some students were disproportionately impacted by the crisis.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Engage in Collective Reflection to Fuel and Inform Crisis Readiness represents the cyclical way that renewal also funnels back into readiness. We can learn from every phase of a crisis to improve future responses.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Example: After recovery, school teams hold debrief sessions, updating their crisis plans based on lived experience.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Each of these elements of renewal inspire us to lean into coping, meaning-making, resilience, post traumatic growth, and healing.</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1f10135c4b_0_2000: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1f10135c4b_0_2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~5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But how might we better define post-traumatic growth and healing? We use this word a lot, and there are a few elements we might consider as we approach healing, as well as some guiding questions to consider deeper reflection as we seek to foster healing-centered cultures in our school communities, either as part of our readiness of as our renewal after a crisis. </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We see four crucial elements to healing: identifying, naming, and working to address the root cause of the crisis; building purposeful narratives through meaning-making; considering who we’ve become in light of this crisis experience, either shifting or restoring elements of our identify based on what we learned about ourselves; and then repairing harm that may have been caused throughout the response or recovery process.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Review the questions for each element, pausing for a brief moment to allow people to silently reflect.</a:t>
            </a:r>
            <a:endParaRPr i="1">
              <a:latin typeface="Century Gothic"/>
              <a:ea typeface="Century Gothic"/>
              <a:cs typeface="Century Gothic"/>
              <a:sym typeface="Century Gothic"/>
            </a:endParaRPr>
          </a:p>
        </p:txBody>
      </p:sp>
      <p:sp>
        <p:nvSpPr>
          <p:cNvPr id="939" name="Google Shape;939;g11f10135c4b_0_20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11f10135c4b_0_2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11f10135c4b_0_2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~5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Considering each of these elements of healing, consider what you are experiencing in your own context. Which seems like it the most resonant, of the one that deserves the most attention?</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 </a:t>
            </a:r>
            <a:r>
              <a:rPr lang="en" i="1">
                <a:latin typeface="Century Gothic"/>
                <a:ea typeface="Century Gothic"/>
                <a:cs typeface="Century Gothic"/>
                <a:sym typeface="Century Gothic"/>
              </a:rPr>
              <a:t>Depending on timing, you can have this be a turn-and-talk, a whole group share out, and individual journal, or a quick rhetorical exercise.</a:t>
            </a:r>
            <a:endParaRPr i="1">
              <a:latin typeface="Century Gothic"/>
              <a:ea typeface="Century Gothic"/>
              <a:cs typeface="Century Gothic"/>
              <a:sym typeface="Century Gothic"/>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11f10135c4b_0_25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11f10135c4b_0_2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~1 minute</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a:t>
            </a:r>
            <a:r>
              <a:rPr lang="en">
                <a:latin typeface="Century Gothic"/>
                <a:ea typeface="Century Gothic"/>
                <a:cs typeface="Century Gothic"/>
                <a:sym typeface="Century Gothic"/>
              </a:rPr>
              <a:t> So now that we’ve explore trauma-informed principles, experiences within stress, trauma, and grief, as well as the elements of recovery and renewal - what might we do with it in our classrooms and in our school communities?</a:t>
            </a:r>
            <a:endParaRPr>
              <a:latin typeface="Century Gothic"/>
              <a:ea typeface="Century Gothic"/>
              <a:cs typeface="Century Gothic"/>
              <a:sym typeface="Century Gothic"/>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11f10135c4b_0_1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11f10135c4b_0_1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~2 min</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I want offer a way you can commit to taking this learning back with you to your school community. This reflection grid invites us to look through the lenses of various roles we hold - our individual practice, our immediate team, and our broader system - and those roles can take whatever shape fits your experience. Perhaps the larger systems is your district, and your team is the crisis response team or the high school principles or your grade level team. The goal is to have you scale out from personal to the broader groups you interact with.</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For each role, you will reflect through the 4 S’s: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Start: something you are not yet doing that you want to start implementing (maybe an element of renewal or attending to social safety instead of just physical safety)</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Stop: a habit or practice you want to stop doing that does not support implementing trauma-informed recovery and renewal</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Sustain: something you are currently doing that you want to continue</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Scale: something you are currently doing that you want to expand - maybe a personal practice that can scale to your immediate team, for example.</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 </a:t>
            </a:r>
            <a:endParaRPr b="1">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If time, you can create space for participants to work on this tool, either individually or with someone else from their school site. If not, this can be shared as a reflection resource for them to explore in the coming days.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Link to grid, either share in the chat or print for participants: </a:t>
            </a:r>
            <a:r>
              <a:rPr lang="en" u="sng">
                <a:solidFill>
                  <a:schemeClr val="hlink"/>
                </a:solidFill>
                <a:latin typeface="Century Gothic"/>
                <a:ea typeface="Century Gothic"/>
                <a:cs typeface="Century Gothic"/>
                <a:sym typeface="Century Gothic"/>
                <a:hlinkClick r:id="rId3"/>
              </a:rPr>
              <a:t>https://docs.google.com/document/d/1T4AojgFmSnlcAXmex3QeeGxNR1IYzS85ZpowO_ywRk0/copy</a:t>
            </a: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1f10135c4b_0_16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1f10135c4b_0_1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~3 minutes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Here are some examples of what this might look like. You may not have the entire grid filled out, but try to look for one of each: one for each role and one for each of the 4 S’s. Documenting these practices and committing to revisiting them is an important approach to ensure we actually make the changes we feel in the moments after a training but that can get lost when we are back in the busyness of our school sites.</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a:t>
            </a:r>
            <a:endParaRPr b="1">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If time, you can create space for participants to work on this tool, either individually or with someone else from their school site. If not, this can be shared as a reflection resource for them to explore in the coming days.</a:t>
            </a: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Link to grid, either share in the chat or print for participants: </a:t>
            </a:r>
            <a:r>
              <a:rPr lang="en" u="sng">
                <a:solidFill>
                  <a:schemeClr val="hlink"/>
                </a:solidFill>
                <a:latin typeface="Century Gothic"/>
                <a:ea typeface="Century Gothic"/>
                <a:cs typeface="Century Gothic"/>
                <a:sym typeface="Century Gothic"/>
                <a:hlinkClick r:id="rId3"/>
              </a:rPr>
              <a:t>https://docs.google.com/document/d/1T4AojgFmSnlcAXmex3QeeGxNR1IYzS85ZpowO_ywRk0/copy</a:t>
            </a:r>
            <a:r>
              <a:rPr lang="en">
                <a:solidFill>
                  <a:schemeClr val="dk1"/>
                </a:solidFill>
                <a:latin typeface="Century Gothic"/>
                <a:ea typeface="Century Gothic"/>
                <a:cs typeface="Century Gothic"/>
                <a:sym typeface="Century Gothic"/>
              </a:rPr>
              <a:t> </a:t>
            </a:r>
            <a:endParaRPr b="1">
              <a:latin typeface="Century Gothic"/>
              <a:ea typeface="Century Gothic"/>
              <a:cs typeface="Century Gothic"/>
              <a:sym typeface="Century Gothic"/>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3551a6b32b9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3551a6b32b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~1 minute</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To close, I want to offer us a poem as a reminder of the power of who we are in the important work we do as school crisis leaders. Often we seek the “right” thing to do, and forget that we ourselves are the right people for this work. The poem is from Rupi Kaur in her book milk &amp; honey:</a:t>
            </a:r>
            <a:endParaRPr>
              <a:latin typeface="Century Gothic"/>
              <a:ea typeface="Century Gothic"/>
              <a:cs typeface="Century Gothic"/>
              <a:sym typeface="Century Gothic"/>
            </a:endParaRPr>
          </a:p>
          <a:p>
            <a:pPr marL="0" lvl="0" indent="0" algn="l" rtl="0">
              <a:spcBef>
                <a:spcPts val="0"/>
              </a:spcBef>
              <a:spcAft>
                <a:spcPts val="0"/>
              </a:spcAft>
              <a:buNone/>
            </a:pPr>
            <a:endParaRPr b="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in the end i found that the universe</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i longed to connect with</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lived within me</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there was no need</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to look anywhere else</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tor the answers</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as long as life was in me</a:t>
            </a:r>
            <a:endParaRPr i="1">
              <a:latin typeface="Century Gothic"/>
              <a:ea typeface="Century Gothic"/>
              <a:cs typeface="Century Gothic"/>
              <a:sym typeface="Century Gothic"/>
            </a:endParaRPr>
          </a:p>
          <a:p>
            <a:pPr marL="0" lvl="0" indent="0" algn="l" rtl="0">
              <a:spcBef>
                <a:spcPts val="0"/>
              </a:spcBef>
              <a:spcAft>
                <a:spcPts val="0"/>
              </a:spcAft>
              <a:buNone/>
            </a:pPr>
            <a:endParaRPr i="1">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Citations: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solidFill>
                  <a:schemeClr val="dk1"/>
                </a:solidFill>
                <a:latin typeface="Century Gothic"/>
                <a:ea typeface="Century Gothic"/>
                <a:cs typeface="Century Gothic"/>
                <a:sym typeface="Century Gothic"/>
              </a:rPr>
              <a:t>Kaur, R. (2024). </a:t>
            </a:r>
            <a:r>
              <a:rPr lang="en" i="1">
                <a:solidFill>
                  <a:schemeClr val="dk1"/>
                </a:solidFill>
                <a:latin typeface="Century Gothic"/>
                <a:ea typeface="Century Gothic"/>
                <a:cs typeface="Century Gothic"/>
                <a:sym typeface="Century Gothic"/>
              </a:rPr>
              <a:t>Milk and honey: 10th anniversary collector's edition</a:t>
            </a:r>
            <a:r>
              <a:rPr lang="en">
                <a:solidFill>
                  <a:schemeClr val="dk1"/>
                </a:solidFill>
                <a:latin typeface="Century Gothic"/>
                <a:ea typeface="Century Gothic"/>
                <a:cs typeface="Century Gothic"/>
                <a:sym typeface="Century Gothic"/>
              </a:rPr>
              <a:t>. Andrews McMeel Publishing.</a:t>
            </a:r>
            <a:endParaRPr>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Image via Creative Commons license</a:t>
            </a:r>
            <a:endParaRPr>
              <a:latin typeface="Century Gothic"/>
              <a:ea typeface="Century Gothic"/>
              <a:cs typeface="Century Gothic"/>
              <a:sym typeface="Century 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1f10135c4b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11f10135c4b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&lt;1 minute</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 b="1">
                <a:latin typeface="Century Gothic"/>
                <a:ea typeface="Century Gothic"/>
                <a:cs typeface="Century Gothic"/>
                <a:sym typeface="Century Gothic"/>
              </a:rPr>
              <a:t>Say</a:t>
            </a:r>
            <a:r>
              <a:rPr lang="en">
                <a:latin typeface="Century Gothic"/>
                <a:ea typeface="Century Gothic"/>
                <a:cs typeface="Century Gothic"/>
                <a:sym typeface="Century Gothic"/>
              </a:rPr>
              <a:t>: The School Crisis Recovery and Renewal (SCRR) project supports educators, school staff, and school-based clinicians to effectively implement trauma-informed crisis response, recovery, and renewal strategies. As a SAMHSA grant recipient, this work concluded in May 2025 but its resources are still available for you. Our work will always be dedicated to the school crisis leaders at all levels.</a:t>
            </a:r>
            <a:endParaRPr>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p:txBody>
      </p:sp>
      <p:sp>
        <p:nvSpPr>
          <p:cNvPr id="447" name="Google Shape;447;g11f10135c4b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1f10135c4b_0_1694: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g11f10135c4b_0_16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Thank you so much for your time, energy, and efforts - not just today, but in the work you do day in and day out. It is so so important, and you are the right person for this work.</a:t>
            </a:r>
            <a:endParaRPr>
              <a:latin typeface="Century Gothic"/>
              <a:ea typeface="Century Gothic"/>
              <a:cs typeface="Century Gothic"/>
              <a:sym typeface="Century Gothic"/>
            </a:endParaRPr>
          </a:p>
        </p:txBody>
      </p:sp>
      <p:sp>
        <p:nvSpPr>
          <p:cNvPr id="1096" name="Google Shape;1096;g11f10135c4b_0_16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353c14de114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353c14de114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12f12a4d2ed_1_254: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g12f12a4d2ed_1_2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9" name="Google Shape;1109;g12f12a4d2ed_1_2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11f10135c4b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g11f10135c4b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Center for Applied Research Solutions (CARS)</a:t>
            </a:r>
            <a:endParaRPr>
              <a:latin typeface="Century Gothic"/>
              <a:ea typeface="Century Gothic"/>
              <a:cs typeface="Century Gothic"/>
              <a:sym typeface="Century Gothic"/>
            </a:endParaRPr>
          </a:p>
          <a:p>
            <a:pPr marL="914400" lvl="1"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Leora, Project Director; Niki Magtoto, Project Manager; Oriana SCRR Field Coach; Kristi Silva, Evaluation Coordinator</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Partner: Trauma Transformed (T2)</a:t>
            </a:r>
            <a:endParaRPr>
              <a:latin typeface="Century Gothic"/>
              <a:ea typeface="Century Gothic"/>
              <a:cs typeface="Century Gothic"/>
              <a:sym typeface="Century Gothic"/>
            </a:endParaRPr>
          </a:p>
          <a:p>
            <a:pPr marL="914400" lvl="1"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Jen Leland, Field Director; Anh Ta, Antoine Moore, Darryn Green &amp; Francesca Osuna, Brianna Young,  SCRR Field Coaches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Senior Advisement: Dr. David Schonfeld, National Center for School Crisis and Bereavement; Evaluation consultation with Tori Stuart-Cassel, EMT</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A Team of School Crisis Recovery &amp; Renewal Experts (aka Coaches)</a:t>
            </a:r>
            <a:endParaRPr>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An NCTSN Category II Site</a:t>
            </a:r>
            <a:endParaRPr>
              <a:latin typeface="Century Gothic"/>
              <a:ea typeface="Century Gothic"/>
              <a:cs typeface="Century Gothic"/>
              <a:sym typeface="Century Gothic"/>
            </a:endParaRPr>
          </a:p>
          <a:p>
            <a:pPr marL="0" lvl="0" indent="0" algn="l" rtl="0">
              <a:spcBef>
                <a:spcPts val="0"/>
              </a:spcBef>
              <a:spcAft>
                <a:spcPts val="0"/>
              </a:spcAft>
              <a:buSzPts val="1400"/>
              <a:buNone/>
            </a:pPr>
            <a:endParaRPr>
              <a:latin typeface="Century Gothic"/>
              <a:ea typeface="Century Gothic"/>
              <a:cs typeface="Century Gothic"/>
              <a:sym typeface="Century Gothic"/>
            </a:endParaRPr>
          </a:p>
        </p:txBody>
      </p:sp>
      <p:sp>
        <p:nvSpPr>
          <p:cNvPr id="1127" name="Google Shape;1127;g11f10135c4b_0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2f12a4d2ed_1_271: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g12f12a4d2ed_1_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0" name="Google Shape;1140;g12f12a4d2ed_1_2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53c14de114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53c14de114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&lt;1 minute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a:t>
            </a:r>
            <a:endParaRPr b="1">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Offer a welcome and gratitude for those who are present, can have this displayed as people come into the room</a:t>
            </a: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Option: add a visual countdown timer for prompt as to when the session will start</a:t>
            </a:r>
            <a:endParaRPr>
              <a:latin typeface="Century Gothic"/>
              <a:ea typeface="Century Gothic"/>
              <a:cs typeface="Century Gothic"/>
              <a:sym typeface="Century 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f10135c4b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f10135c4b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5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Let’s take a moment to connect to each other! Say hello to the people around you and share your answer to the question: </a:t>
            </a:r>
            <a:r>
              <a:rPr lang="en" i="1">
                <a:latin typeface="Century Gothic"/>
                <a:ea typeface="Century Gothic"/>
                <a:cs typeface="Century Gothic"/>
                <a:sym typeface="Century Gothic"/>
              </a:rPr>
              <a:t>Share a question from the list of options below:</a:t>
            </a:r>
            <a:endParaRPr i="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i="1">
                <a:latin typeface="Century Gothic"/>
                <a:ea typeface="Century Gothic"/>
                <a:cs typeface="Century Gothic"/>
                <a:sym typeface="Century Gothic"/>
              </a:rPr>
              <a:t>If you were an ice cream flavor, which would you be and why?</a:t>
            </a:r>
            <a:endParaRPr i="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i="1">
                <a:latin typeface="Century Gothic"/>
                <a:ea typeface="Century Gothic"/>
                <a:cs typeface="Century Gothic"/>
                <a:sym typeface="Century Gothic"/>
              </a:rPr>
              <a:t>What animal reflects your mood today?</a:t>
            </a:r>
            <a:endParaRPr i="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i="1">
                <a:latin typeface="Century Gothic"/>
                <a:ea typeface="Century Gothic"/>
                <a:cs typeface="Century Gothic"/>
                <a:sym typeface="Century Gothic"/>
              </a:rPr>
              <a:t>If you suddenly found yourself in a book or movie, which one you want to land in?</a:t>
            </a:r>
            <a:endParaRPr i="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i="1">
                <a:latin typeface="Century Gothic"/>
                <a:ea typeface="Century Gothic"/>
                <a:cs typeface="Century Gothic"/>
                <a:sym typeface="Century Gothic"/>
              </a:rPr>
              <a:t>If you could teleport anywhere for lunch, where are you going and what are you eating?</a:t>
            </a:r>
            <a:endParaRPr i="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i="1">
                <a:latin typeface="Century Gothic"/>
                <a:ea typeface="Century Gothic"/>
                <a:cs typeface="Century Gothic"/>
                <a:sym typeface="Century Gothic"/>
              </a:rPr>
              <a:t>If your name had to be a verb, what would it mean to 'you'?</a:t>
            </a:r>
            <a:endParaRPr i="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i="1">
                <a:latin typeface="Century Gothic"/>
                <a:ea typeface="Century Gothic"/>
                <a:cs typeface="Century Gothic"/>
                <a:sym typeface="Century Gothic"/>
              </a:rPr>
              <a:t>You’ve just been handed a golden ticket—what does it grant you access to?</a:t>
            </a:r>
            <a:endParaRPr i="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i="1">
                <a:latin typeface="Century Gothic"/>
                <a:ea typeface="Century Gothic"/>
                <a:cs typeface="Century Gothic"/>
                <a:sym typeface="Century Gothic"/>
              </a:rPr>
              <a:t>If you had a personal logo, what symbol or image would it include?</a:t>
            </a:r>
            <a:endParaRPr i="1">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Facilitation Notes</a:t>
            </a:r>
            <a:endParaRPr b="1">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a:latin typeface="Century Gothic"/>
                <a:ea typeface="Century Gothic"/>
                <a:cs typeface="Century Gothic"/>
                <a:sym typeface="Century Gothic"/>
              </a:rPr>
              <a:t>If facilitating virtually, this can be done in the chat or in small breakout groups of 2-3 people</a:t>
            </a:r>
            <a:endParaRPr>
              <a:latin typeface="Century Gothic"/>
              <a:ea typeface="Century Gothic"/>
              <a:cs typeface="Century Gothic"/>
              <a:sym typeface="Century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551a6b32b9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51a6b32b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~1 minute</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This is the basic outline of our conversation today - we will start by exploring the impacts of stress and trauma and how our school communities are impacted, inviting us to reflect on mindset shifts we might adopt to better address what we see in the face of crisis.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Then we explore the foundational elements of school crisis recovery and renewal by looking at each element we observe in the weeks and months after a big thing happens.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We finally close with a chance to piece it all together and make meaning of the training, and I will provide a framework for us to plan actionable steps we might take to apply this learning.</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f10135c4b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 b="1">
                <a:latin typeface="Century Gothic"/>
                <a:ea typeface="Century Gothic"/>
                <a:cs typeface="Century Gothic"/>
                <a:sym typeface="Century Gothic"/>
              </a:rPr>
              <a:t>Timing: </a:t>
            </a:r>
            <a:r>
              <a:rPr lang="en">
                <a:latin typeface="Century Gothic"/>
                <a:ea typeface="Century Gothic"/>
                <a:cs typeface="Century Gothic"/>
                <a:sym typeface="Century Gothic"/>
              </a:rPr>
              <a:t>&lt;2 minutes</a:t>
            </a:r>
            <a:endParaRPr>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400"/>
              <a:buFont typeface="Calibri"/>
              <a:buNone/>
            </a:pPr>
            <a:endParaRPr>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400"/>
              <a:buFont typeface="Calibri"/>
              <a:buNone/>
            </a:pPr>
            <a:r>
              <a:rPr lang="en" b="1">
                <a:latin typeface="Century Gothic"/>
                <a:ea typeface="Century Gothic"/>
                <a:cs typeface="Century Gothic"/>
                <a:sym typeface="Century Gothic"/>
              </a:rPr>
              <a:t>Say</a:t>
            </a:r>
            <a:r>
              <a:rPr lang="en">
                <a:latin typeface="Century Gothic"/>
                <a:ea typeface="Century Gothic"/>
                <a:cs typeface="Century Gothic"/>
                <a:sym typeface="Century Gothic"/>
              </a:rPr>
              <a:t>: Let’s review our purpose here together. These objectives anchor us to the conversation and guide the conversations we will have today. </a:t>
            </a:r>
            <a:r>
              <a:rPr lang="en" i="1">
                <a:latin typeface="Century Gothic"/>
                <a:ea typeface="Century Gothic"/>
                <a:cs typeface="Century Gothic"/>
                <a:sym typeface="Century Gothic"/>
              </a:rPr>
              <a:t>Read objectives on slide.</a:t>
            </a:r>
            <a:endParaRPr i="1">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400"/>
              <a:buFont typeface="Calibri"/>
              <a:buNone/>
            </a:pPr>
            <a:endParaRPr>
              <a:latin typeface="Century Gothic"/>
              <a:ea typeface="Century Gothic"/>
              <a:cs typeface="Century Gothic"/>
              <a:sym typeface="Century Gothic"/>
            </a:endParaRPr>
          </a:p>
        </p:txBody>
      </p:sp>
      <p:sp>
        <p:nvSpPr>
          <p:cNvPr id="485" name="Google Shape;485;g11f10135c4b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3a53cdd2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3a53cdd2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Timing</a:t>
            </a:r>
            <a:r>
              <a:rPr lang="en">
                <a:latin typeface="Century Gothic"/>
                <a:ea typeface="Century Gothic"/>
                <a:cs typeface="Century Gothic"/>
                <a:sym typeface="Century Gothic"/>
              </a:rPr>
              <a:t>: 4 minutes</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b="1">
                <a:latin typeface="Century Gothic"/>
                <a:ea typeface="Century Gothic"/>
                <a:cs typeface="Century Gothic"/>
                <a:sym typeface="Century Gothic"/>
              </a:rPr>
              <a:t>Say: </a:t>
            </a:r>
            <a:r>
              <a:rPr lang="en">
                <a:latin typeface="Century Gothic"/>
                <a:ea typeface="Century Gothic"/>
                <a:cs typeface="Century Gothic"/>
                <a:sym typeface="Century Gothic"/>
              </a:rPr>
              <a:t>Before we begin, let’s take a moment to get settled. So often, we stay disintegrated - our brains going one way and our bodies running toward another. The power of a breath can help, and who better to learn it from than students. This video is a short film from Mindful Schools, directed by Josh Salzman and Julie Bayer Salzman, where students reflect on the power of their breath. Let’s watch.</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Citation: </a:t>
            </a:r>
            <a:r>
              <a:rPr lang="en">
                <a:solidFill>
                  <a:schemeClr val="dk1"/>
                </a:solidFill>
                <a:latin typeface="Century Gothic"/>
                <a:ea typeface="Century Gothic"/>
                <a:cs typeface="Century Gothic"/>
                <a:sym typeface="Century Gothic"/>
              </a:rPr>
              <a:t>Salzman, J. B., &amp; Salzman, J. (2015, February 27). </a:t>
            </a:r>
            <a:r>
              <a:rPr lang="en" i="1">
                <a:solidFill>
                  <a:schemeClr val="dk1"/>
                </a:solidFill>
                <a:latin typeface="Century Gothic"/>
                <a:ea typeface="Century Gothic"/>
                <a:cs typeface="Century Gothic"/>
                <a:sym typeface="Century Gothic"/>
              </a:rPr>
              <a:t>Just Breathe</a:t>
            </a:r>
            <a:r>
              <a:rPr lang="en">
                <a:solidFill>
                  <a:schemeClr val="dk1"/>
                </a:solidFill>
                <a:latin typeface="Century Gothic"/>
                <a:ea typeface="Century Gothic"/>
                <a:cs typeface="Century Gothic"/>
                <a:sym typeface="Century Gothic"/>
              </a:rPr>
              <a:t> [Video]. YouTube.</a:t>
            </a:r>
            <a:r>
              <a:rPr lang="en">
                <a:solidFill>
                  <a:schemeClr val="dk1"/>
                </a:solidFill>
                <a:uFill>
                  <a:noFill/>
                </a:u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 </a:t>
            </a:r>
            <a:r>
              <a:rPr lang="en" u="sng">
                <a:solidFill>
                  <a:schemeClr val="hlink"/>
                </a:solidFill>
                <a:latin typeface="Century Gothic"/>
                <a:ea typeface="Century Gothic"/>
                <a:cs typeface="Century Gothic"/>
                <a:sym typeface="Century Gothic"/>
                <a:hlinkClick r:id="rId3"/>
              </a:rPr>
              <a:t>https://www.youtube.com/watch?v=RVA2N6tX2c</a:t>
            </a:r>
            <a:endParaRPr>
              <a:latin typeface="Century Gothic"/>
              <a:ea typeface="Century Gothic"/>
              <a:cs typeface="Century Gothic"/>
              <a:sym typeface="Century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1845" y="-879"/>
            <a:ext cx="5392500" cy="4164000"/>
          </a:xfrm>
          <a:prstGeom prst="rect">
            <a:avLst/>
          </a:prstGeom>
          <a:solidFill>
            <a:srgbClr val="F2F2F2"/>
          </a:solidFill>
          <a:ln>
            <a:noFill/>
          </a:ln>
        </p:spPr>
      </p:sp>
      <p:sp>
        <p:nvSpPr>
          <p:cNvPr id="11" name="Google Shape;11;p2"/>
          <p:cNvSpPr txBox="1">
            <a:spLocks noGrp="1"/>
          </p:cNvSpPr>
          <p:nvPr>
            <p:ph type="ctrTitle"/>
          </p:nvPr>
        </p:nvSpPr>
        <p:spPr>
          <a:xfrm>
            <a:off x="2075569" y="3476861"/>
            <a:ext cx="4213500" cy="573300"/>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rgbClr val="3F3F3F"/>
              </a:buClr>
              <a:buSzPts val="3300"/>
              <a:buFont typeface="Open Sans"/>
              <a:buNone/>
              <a:defRPr sz="3300" b="1">
                <a:solidFill>
                  <a:srgbClr val="3F3F3F"/>
                </a:solidFill>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2075568" y="4105758"/>
            <a:ext cx="4225200" cy="573300"/>
          </a:xfrm>
          <a:prstGeom prst="rect">
            <a:avLst/>
          </a:prstGeom>
          <a:noFill/>
          <a:ln>
            <a:noFill/>
          </a:ln>
        </p:spPr>
        <p:txBody>
          <a:bodyPr spcFirstLastPara="1" wrap="square" lIns="0" tIns="45700" rIns="0" bIns="45700" anchor="t" anchorCtr="0">
            <a:normAutofit/>
          </a:bodyPr>
          <a:lstStyle>
            <a:lvl1pPr lvl="0" algn="l">
              <a:lnSpc>
                <a:spcPct val="100000"/>
              </a:lnSpc>
              <a:spcBef>
                <a:spcPts val="400"/>
              </a:spcBef>
              <a:spcAft>
                <a:spcPts val="0"/>
              </a:spcAft>
              <a:buSzPts val="1800"/>
              <a:buNone/>
              <a:defRPr sz="1800">
                <a:solidFill>
                  <a:srgbClr val="595959"/>
                </a:solidFill>
                <a:latin typeface="Calibri"/>
                <a:ea typeface="Calibri"/>
                <a:cs typeface="Calibri"/>
                <a:sym typeface="Calibri"/>
              </a:defRPr>
            </a:lvl1pPr>
            <a:lvl2pPr lvl="1" algn="ctr">
              <a:lnSpc>
                <a:spcPct val="100000"/>
              </a:lnSpc>
              <a:spcBef>
                <a:spcPts val="300"/>
              </a:spcBef>
              <a:spcAft>
                <a:spcPts val="0"/>
              </a:spcAft>
              <a:buSzPts val="1500"/>
              <a:buNone/>
              <a:defRPr>
                <a:solidFill>
                  <a:srgbClr val="888888"/>
                </a:solidFill>
              </a:defRPr>
            </a:lvl2pPr>
            <a:lvl3pPr lvl="2" algn="ctr">
              <a:lnSpc>
                <a:spcPct val="100000"/>
              </a:lnSpc>
              <a:spcBef>
                <a:spcPts val="200"/>
              </a:spcBef>
              <a:spcAft>
                <a:spcPts val="0"/>
              </a:spcAft>
              <a:buSzPts val="12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412452" y="951570"/>
            <a:ext cx="8319000" cy="3726300"/>
          </a:xfrm>
          <a:prstGeom prst="rect">
            <a:avLst/>
          </a:prstGeom>
          <a:noFill/>
          <a:ln>
            <a:noFill/>
          </a:ln>
        </p:spPr>
        <p:txBody>
          <a:bodyPr spcFirstLastPara="1" wrap="square" lIns="0" tIns="45700" rIns="0" bIns="45700" anchor="t" anchorCtr="0">
            <a:normAutofit/>
          </a:bodyPr>
          <a:lstStyle>
            <a:lvl1pPr marL="457200" lvl="0" indent="-317500" algn="l">
              <a:lnSpc>
                <a:spcPct val="100000"/>
              </a:lnSpc>
              <a:spcBef>
                <a:spcPts val="300"/>
              </a:spcBef>
              <a:spcAft>
                <a:spcPts val="0"/>
              </a:spcAft>
              <a:buSzPts val="1400"/>
              <a:buChar char="▪"/>
              <a:defRPr/>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54" name="Google Shape;54;p11"/>
          <p:cNvSpPr txBox="1">
            <a:spLocks noGrp="1"/>
          </p:cNvSpPr>
          <p:nvPr>
            <p:ph type="title"/>
          </p:nvPr>
        </p:nvSpPr>
        <p:spPr>
          <a:xfrm>
            <a:off x="412454" y="226071"/>
            <a:ext cx="8319000" cy="533400"/>
          </a:xfrm>
          <a:prstGeom prst="rect">
            <a:avLst/>
          </a:prstGeom>
          <a:noFill/>
          <a:ln>
            <a:noFill/>
          </a:ln>
        </p:spPr>
        <p:txBody>
          <a:bodyPr spcFirstLastPara="1" wrap="square" lIns="0" tIns="45700" rIns="0" bIns="45700" anchor="ctr" anchorCtr="0">
            <a:normAutofit/>
          </a:bodyPr>
          <a:lstStyle>
            <a:lvl1pPr lvl="0" algn="l">
              <a:lnSpc>
                <a:spcPct val="100000"/>
              </a:lnSpc>
              <a:spcBef>
                <a:spcPts val="0"/>
              </a:spcBef>
              <a:spcAft>
                <a:spcPts val="0"/>
              </a:spcAft>
              <a:buClr>
                <a:srgbClr val="653665"/>
              </a:buClr>
              <a:buSzPts val="2700"/>
              <a:buFont typeface="Century Gothic"/>
              <a:buNone/>
              <a:defRPr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11"/>
          <p:cNvSpPr txBox="1">
            <a:spLocks noGrp="1"/>
          </p:cNvSpPr>
          <p:nvPr>
            <p:ph type="sldNum" idx="12"/>
          </p:nvPr>
        </p:nvSpPr>
        <p:spPr>
          <a:xfrm>
            <a:off x="8677525" y="4836188"/>
            <a:ext cx="279300" cy="2739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cxnSp>
        <p:nvCxnSpPr>
          <p:cNvPr id="56" name="Google Shape;56;p11"/>
          <p:cNvCxnSpPr/>
          <p:nvPr/>
        </p:nvCxnSpPr>
        <p:spPr>
          <a:xfrm>
            <a:off x="412452" y="843558"/>
            <a:ext cx="83190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ur Business Philosophy">
  <p:cSld name="Our Business Philosophy">
    <p:spTree>
      <p:nvGrpSpPr>
        <p:cNvPr id="1" name="Shape 57"/>
        <p:cNvGrpSpPr/>
        <p:nvPr/>
      </p:nvGrpSpPr>
      <p:grpSpPr>
        <a:xfrm>
          <a:off x="0" y="0"/>
          <a:ext cx="0" cy="0"/>
          <a:chOff x="0" y="0"/>
          <a:chExt cx="0" cy="0"/>
        </a:xfrm>
      </p:grpSpPr>
      <p:sp>
        <p:nvSpPr>
          <p:cNvPr id="58" name="Google Shape;58;p12"/>
          <p:cNvSpPr>
            <a:spLocks noGrp="1"/>
          </p:cNvSpPr>
          <p:nvPr>
            <p:ph type="pic" idx="2"/>
          </p:nvPr>
        </p:nvSpPr>
        <p:spPr>
          <a:xfrm>
            <a:off x="0" y="1241437"/>
            <a:ext cx="3221400" cy="1943100"/>
          </a:xfrm>
          <a:prstGeom prst="rect">
            <a:avLst/>
          </a:prstGeom>
          <a:noFill/>
          <a:ln>
            <a:noFill/>
          </a:ln>
        </p:spPr>
      </p:sp>
      <p:sp>
        <p:nvSpPr>
          <p:cNvPr id="59" name="Google Shape;59;p12"/>
          <p:cNvSpPr>
            <a:spLocks noGrp="1"/>
          </p:cNvSpPr>
          <p:nvPr>
            <p:ph type="pic" idx="3"/>
          </p:nvPr>
        </p:nvSpPr>
        <p:spPr>
          <a:xfrm>
            <a:off x="5922520" y="1241437"/>
            <a:ext cx="3221400" cy="1943100"/>
          </a:xfrm>
          <a:prstGeom prst="rect">
            <a:avLst/>
          </a:prstGeom>
          <a:noFill/>
          <a:ln>
            <a:noFill/>
          </a:ln>
        </p:spPr>
      </p:sp>
      <p:sp>
        <p:nvSpPr>
          <p:cNvPr id="60" name="Google Shape;60;p12"/>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61" name="Google Shape;61;p12"/>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a:lnSpc>
                <a:spcPct val="100000"/>
              </a:lnSpc>
              <a:spcBef>
                <a:spcPts val="0"/>
              </a:spcBef>
              <a:spcAft>
                <a:spcPts val="0"/>
              </a:spcAft>
              <a:buClr>
                <a:srgbClr val="65366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ortfolio">
  <p:cSld name="Portfolio">
    <p:spTree>
      <p:nvGrpSpPr>
        <p:cNvPr id="1" name="Shape 62"/>
        <p:cNvGrpSpPr/>
        <p:nvPr/>
      </p:nvGrpSpPr>
      <p:grpSpPr>
        <a:xfrm>
          <a:off x="0" y="0"/>
          <a:ext cx="0" cy="0"/>
          <a:chOff x="0" y="0"/>
          <a:chExt cx="0" cy="0"/>
        </a:xfrm>
      </p:grpSpPr>
      <p:sp>
        <p:nvSpPr>
          <p:cNvPr id="63" name="Google Shape;63;p13"/>
          <p:cNvSpPr>
            <a:spLocks noGrp="1"/>
          </p:cNvSpPr>
          <p:nvPr>
            <p:ph type="pic" idx="2"/>
          </p:nvPr>
        </p:nvSpPr>
        <p:spPr>
          <a:xfrm>
            <a:off x="3250586" y="1220723"/>
            <a:ext cx="1756500" cy="3264300"/>
          </a:xfrm>
          <a:prstGeom prst="rect">
            <a:avLst/>
          </a:prstGeom>
          <a:noFill/>
          <a:ln>
            <a:noFill/>
          </a:ln>
        </p:spPr>
      </p:sp>
      <p:sp>
        <p:nvSpPr>
          <p:cNvPr id="64" name="Google Shape;64;p13"/>
          <p:cNvSpPr>
            <a:spLocks noGrp="1"/>
          </p:cNvSpPr>
          <p:nvPr>
            <p:ph type="pic" idx="3"/>
          </p:nvPr>
        </p:nvSpPr>
        <p:spPr>
          <a:xfrm>
            <a:off x="5088166" y="1220723"/>
            <a:ext cx="1756500" cy="3264300"/>
          </a:xfrm>
          <a:prstGeom prst="rect">
            <a:avLst/>
          </a:prstGeom>
          <a:noFill/>
          <a:ln>
            <a:noFill/>
          </a:ln>
        </p:spPr>
      </p:sp>
      <p:sp>
        <p:nvSpPr>
          <p:cNvPr id="65" name="Google Shape;65;p13"/>
          <p:cNvSpPr>
            <a:spLocks noGrp="1"/>
          </p:cNvSpPr>
          <p:nvPr>
            <p:ph type="pic" idx="4"/>
          </p:nvPr>
        </p:nvSpPr>
        <p:spPr>
          <a:xfrm>
            <a:off x="6925747" y="1220723"/>
            <a:ext cx="1756500" cy="3264300"/>
          </a:xfrm>
          <a:prstGeom prst="rect">
            <a:avLst/>
          </a:prstGeom>
          <a:noFill/>
          <a:ln>
            <a:noFill/>
          </a:ln>
        </p:spPr>
      </p:sp>
      <p:sp>
        <p:nvSpPr>
          <p:cNvPr id="66" name="Google Shape;66;p13"/>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67" name="Google Shape;67;p13"/>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a:lnSpc>
                <a:spcPct val="100000"/>
              </a:lnSpc>
              <a:spcBef>
                <a:spcPts val="0"/>
              </a:spcBef>
              <a:spcAft>
                <a:spcPts val="0"/>
              </a:spcAft>
              <a:buClr>
                <a:srgbClr val="65366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Column ">
  <p:cSld name="2-Column ">
    <p:bg>
      <p:bgPr>
        <a:solidFill>
          <a:schemeClr val="lt1"/>
        </a:solidFill>
        <a:effectLst/>
      </p:bgPr>
    </p:bg>
    <p:spTree>
      <p:nvGrpSpPr>
        <p:cNvPr id="1" name="Shape 68"/>
        <p:cNvGrpSpPr/>
        <p:nvPr/>
      </p:nvGrpSpPr>
      <p:grpSpPr>
        <a:xfrm>
          <a:off x="0" y="0"/>
          <a:ext cx="0" cy="0"/>
          <a:chOff x="0" y="0"/>
          <a:chExt cx="0" cy="0"/>
        </a:xfrm>
      </p:grpSpPr>
      <p:grpSp>
        <p:nvGrpSpPr>
          <p:cNvPr id="69" name="Google Shape;69;p14"/>
          <p:cNvGrpSpPr/>
          <p:nvPr/>
        </p:nvGrpSpPr>
        <p:grpSpPr>
          <a:xfrm>
            <a:off x="0" y="0"/>
            <a:ext cx="9144057" cy="5143500"/>
            <a:chOff x="0" y="0"/>
            <a:chExt cx="12188825" cy="6858000"/>
          </a:xfrm>
        </p:grpSpPr>
        <p:sp>
          <p:nvSpPr>
            <p:cNvPr id="70" name="Google Shape;70;p14"/>
            <p:cNvSpPr/>
            <p:nvPr/>
          </p:nvSpPr>
          <p:spPr>
            <a:xfrm rot="10800000">
              <a:off x="0" y="0"/>
              <a:ext cx="4582245" cy="68580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4"/>
            <p:cNvSpPr/>
            <p:nvPr/>
          </p:nvSpPr>
          <p:spPr>
            <a:xfrm rot="10800000">
              <a:off x="9049368" y="4956989"/>
              <a:ext cx="3139457" cy="1901011"/>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2" name="Google Shape;72;p14"/>
          <p:cNvSpPr txBox="1">
            <a:spLocks noGrp="1"/>
          </p:cNvSpPr>
          <p:nvPr>
            <p:ph type="title"/>
          </p:nvPr>
        </p:nvSpPr>
        <p:spPr>
          <a:xfrm>
            <a:off x="449290" y="796513"/>
            <a:ext cx="8237400" cy="3162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7F7F7F"/>
              </a:buClr>
              <a:buSzPts val="1400"/>
              <a:buFont typeface="Century Gothic"/>
              <a:buNone/>
              <a:defRPr sz="1400">
                <a:solidFill>
                  <a:srgbClr val="7F7F7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4"/>
          <p:cNvSpPr txBox="1">
            <a:spLocks noGrp="1"/>
          </p:cNvSpPr>
          <p:nvPr>
            <p:ph type="body" idx="1"/>
          </p:nvPr>
        </p:nvSpPr>
        <p:spPr>
          <a:xfrm>
            <a:off x="453023" y="238404"/>
            <a:ext cx="8235900" cy="5220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400"/>
              </a:spcBef>
              <a:spcAft>
                <a:spcPts val="0"/>
              </a:spcAft>
              <a:buSzPts val="1800"/>
              <a:buFont typeface="Century Gothic"/>
              <a:buNone/>
              <a:defRPr/>
            </a:lvl1pPr>
            <a:lvl2pPr marL="914400" lvl="1" indent="-228600" algn="l">
              <a:lnSpc>
                <a:spcPct val="100000"/>
              </a:lnSpc>
              <a:spcBef>
                <a:spcPts val="300"/>
              </a:spcBef>
              <a:spcAft>
                <a:spcPts val="0"/>
              </a:spcAft>
              <a:buSzPts val="1500"/>
              <a:buFont typeface="Century Gothic"/>
              <a:buNone/>
              <a:defRPr/>
            </a:lvl2pPr>
            <a:lvl3pPr marL="1371600" lvl="2" indent="-228600" algn="l">
              <a:lnSpc>
                <a:spcPct val="100000"/>
              </a:lnSpc>
              <a:spcBef>
                <a:spcPts val="200"/>
              </a:spcBef>
              <a:spcAft>
                <a:spcPts val="0"/>
              </a:spcAft>
              <a:buSzPts val="1200"/>
              <a:buFont typeface="Century Gothic"/>
              <a:buNone/>
              <a:defRPr/>
            </a:lvl3pPr>
            <a:lvl4pPr marL="1828800" lvl="3" indent="-228600" algn="l">
              <a:lnSpc>
                <a:spcPct val="100000"/>
              </a:lnSpc>
              <a:spcBef>
                <a:spcPts val="300"/>
              </a:spcBef>
              <a:spcAft>
                <a:spcPts val="0"/>
              </a:spcAft>
              <a:buClr>
                <a:srgbClr val="000000"/>
              </a:buClr>
              <a:buSzPts val="1500"/>
              <a:buFont typeface="Open Sans"/>
              <a:buNone/>
              <a:defRPr/>
            </a:lvl4pPr>
            <a:lvl5pPr marL="2286000" lvl="4" indent="-228600" algn="l">
              <a:lnSpc>
                <a:spcPct val="100000"/>
              </a:lnSpc>
              <a:spcBef>
                <a:spcPts val="300"/>
              </a:spcBef>
              <a:spcAft>
                <a:spcPts val="0"/>
              </a:spcAft>
              <a:buClr>
                <a:srgbClr val="000000"/>
              </a:buClr>
              <a:buSzPts val="1500"/>
              <a:buFont typeface="Open Sans"/>
              <a:buNone/>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74" name="Google Shape;74;p14"/>
          <p:cNvSpPr txBox="1">
            <a:spLocks noGrp="1"/>
          </p:cNvSpPr>
          <p:nvPr>
            <p:ph type="body" idx="2"/>
          </p:nvPr>
        </p:nvSpPr>
        <p:spPr>
          <a:xfrm>
            <a:off x="466847" y="2457827"/>
            <a:ext cx="3889500" cy="2119800"/>
          </a:xfrm>
          <a:prstGeom prst="rect">
            <a:avLst/>
          </a:prstGeom>
          <a:noFill/>
          <a:ln>
            <a:noFill/>
          </a:ln>
        </p:spPr>
        <p:txBody>
          <a:bodyPr spcFirstLastPara="1" wrap="square" lIns="0" tIns="45700" rIns="0" bIns="45700" anchor="t" anchorCtr="0">
            <a:normAutofit/>
          </a:bodyPr>
          <a:lstStyle>
            <a:lvl1pPr marL="457200" lvl="0" indent="-228600" algn="l">
              <a:lnSpc>
                <a:spcPct val="130000"/>
              </a:lnSpc>
              <a:spcBef>
                <a:spcPts val="200"/>
              </a:spcBef>
              <a:spcAft>
                <a:spcPts val="0"/>
              </a:spcAft>
              <a:buSzPts val="1200"/>
              <a:buFont typeface="Century Gothic"/>
              <a:buNone/>
              <a:defRPr sz="1200">
                <a:solidFill>
                  <a:srgbClr val="595959"/>
                </a:solidFill>
              </a:defRPr>
            </a:lvl1pPr>
            <a:lvl2pPr marL="914400" lvl="1" indent="-228600" algn="l">
              <a:lnSpc>
                <a:spcPct val="100000"/>
              </a:lnSpc>
              <a:spcBef>
                <a:spcPts val="400"/>
              </a:spcBef>
              <a:spcAft>
                <a:spcPts val="0"/>
              </a:spcAft>
              <a:buSzPts val="1800"/>
              <a:buFont typeface="Century Gothic"/>
              <a:buNone/>
              <a:defRPr sz="1800"/>
            </a:lvl2pPr>
            <a:lvl3pPr marL="1371600" lvl="2" indent="-228600" algn="l">
              <a:lnSpc>
                <a:spcPct val="100000"/>
              </a:lnSpc>
              <a:spcBef>
                <a:spcPts val="400"/>
              </a:spcBef>
              <a:spcAft>
                <a:spcPts val="0"/>
              </a:spcAft>
              <a:buSzPts val="1800"/>
              <a:buFont typeface="Century Gothic"/>
              <a:buNone/>
              <a:defRPr sz="1800"/>
            </a:lvl3pPr>
            <a:lvl4pPr marL="1828800" lvl="3" indent="-228600" algn="l">
              <a:lnSpc>
                <a:spcPct val="100000"/>
              </a:lnSpc>
              <a:spcBef>
                <a:spcPts val="400"/>
              </a:spcBef>
              <a:spcAft>
                <a:spcPts val="0"/>
              </a:spcAft>
              <a:buClr>
                <a:srgbClr val="000000"/>
              </a:buClr>
              <a:buSzPts val="1800"/>
              <a:buFont typeface="Open Sans"/>
              <a:buNone/>
              <a:defRPr sz="1800"/>
            </a:lvl4pPr>
            <a:lvl5pPr marL="2286000" lvl="4" indent="-228600" algn="l">
              <a:lnSpc>
                <a:spcPct val="100000"/>
              </a:lnSpc>
              <a:spcBef>
                <a:spcPts val="400"/>
              </a:spcBef>
              <a:spcAft>
                <a:spcPts val="0"/>
              </a:spcAft>
              <a:buClr>
                <a:srgbClr val="000000"/>
              </a:buClr>
              <a:buSzPts val="1800"/>
              <a:buFont typeface="Open Sans"/>
              <a:buNone/>
              <a:defRPr sz="1800"/>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75" name="Google Shape;75;p14"/>
          <p:cNvSpPr txBox="1">
            <a:spLocks noGrp="1"/>
          </p:cNvSpPr>
          <p:nvPr>
            <p:ph type="body" idx="3"/>
          </p:nvPr>
        </p:nvSpPr>
        <p:spPr>
          <a:xfrm>
            <a:off x="4797928" y="2457827"/>
            <a:ext cx="3889500" cy="2119800"/>
          </a:xfrm>
          <a:prstGeom prst="rect">
            <a:avLst/>
          </a:prstGeom>
          <a:noFill/>
          <a:ln>
            <a:noFill/>
          </a:ln>
        </p:spPr>
        <p:txBody>
          <a:bodyPr spcFirstLastPara="1" wrap="square" lIns="0" tIns="45700" rIns="0" bIns="45700" anchor="t" anchorCtr="0">
            <a:normAutofit/>
          </a:bodyPr>
          <a:lstStyle>
            <a:lvl1pPr marL="457200" lvl="0" indent="-228600" algn="l">
              <a:lnSpc>
                <a:spcPct val="130000"/>
              </a:lnSpc>
              <a:spcBef>
                <a:spcPts val="200"/>
              </a:spcBef>
              <a:spcAft>
                <a:spcPts val="0"/>
              </a:spcAft>
              <a:buSzPts val="1200"/>
              <a:buFont typeface="Century Gothic"/>
              <a:buNone/>
              <a:defRPr sz="1200">
                <a:solidFill>
                  <a:srgbClr val="595959"/>
                </a:solidFill>
              </a:defRPr>
            </a:lvl1pPr>
            <a:lvl2pPr marL="914400" lvl="1" indent="-228600" algn="l">
              <a:lnSpc>
                <a:spcPct val="100000"/>
              </a:lnSpc>
              <a:spcBef>
                <a:spcPts val="400"/>
              </a:spcBef>
              <a:spcAft>
                <a:spcPts val="0"/>
              </a:spcAft>
              <a:buSzPts val="1800"/>
              <a:buFont typeface="Century Gothic"/>
              <a:buNone/>
              <a:defRPr sz="1800"/>
            </a:lvl2pPr>
            <a:lvl3pPr marL="1371600" lvl="2" indent="-228600" algn="l">
              <a:lnSpc>
                <a:spcPct val="100000"/>
              </a:lnSpc>
              <a:spcBef>
                <a:spcPts val="400"/>
              </a:spcBef>
              <a:spcAft>
                <a:spcPts val="0"/>
              </a:spcAft>
              <a:buSzPts val="1800"/>
              <a:buFont typeface="Century Gothic"/>
              <a:buNone/>
              <a:defRPr sz="1800"/>
            </a:lvl3pPr>
            <a:lvl4pPr marL="1828800" lvl="3" indent="-228600" algn="l">
              <a:lnSpc>
                <a:spcPct val="100000"/>
              </a:lnSpc>
              <a:spcBef>
                <a:spcPts val="400"/>
              </a:spcBef>
              <a:spcAft>
                <a:spcPts val="0"/>
              </a:spcAft>
              <a:buClr>
                <a:srgbClr val="000000"/>
              </a:buClr>
              <a:buSzPts val="1800"/>
              <a:buFont typeface="Open Sans"/>
              <a:buNone/>
              <a:defRPr sz="1800"/>
            </a:lvl4pPr>
            <a:lvl5pPr marL="2286000" lvl="4" indent="-228600" algn="l">
              <a:lnSpc>
                <a:spcPct val="100000"/>
              </a:lnSpc>
              <a:spcBef>
                <a:spcPts val="400"/>
              </a:spcBef>
              <a:spcAft>
                <a:spcPts val="0"/>
              </a:spcAft>
              <a:buClr>
                <a:srgbClr val="000000"/>
              </a:buClr>
              <a:buSzPts val="1800"/>
              <a:buFont typeface="Open Sans"/>
              <a:buNone/>
              <a:defRPr sz="1800"/>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76" name="Google Shape;76;p14"/>
          <p:cNvSpPr txBox="1">
            <a:spLocks noGrp="1"/>
          </p:cNvSpPr>
          <p:nvPr>
            <p:ph type="body" idx="4"/>
          </p:nvPr>
        </p:nvSpPr>
        <p:spPr>
          <a:xfrm>
            <a:off x="457320" y="1303774"/>
            <a:ext cx="8233200" cy="995100"/>
          </a:xfrm>
          <a:prstGeom prst="rect">
            <a:avLst/>
          </a:prstGeom>
          <a:noFill/>
          <a:ln>
            <a:noFill/>
          </a:ln>
        </p:spPr>
        <p:txBody>
          <a:bodyPr spcFirstLastPara="1" wrap="square" lIns="0" tIns="45700" rIns="0" bIns="45700" anchor="t" anchorCtr="0">
            <a:normAutofit/>
          </a:bodyPr>
          <a:lstStyle>
            <a:lvl1pPr marL="457200" lvl="0" indent="-228600" algn="l">
              <a:lnSpc>
                <a:spcPct val="130000"/>
              </a:lnSpc>
              <a:spcBef>
                <a:spcPts val="400"/>
              </a:spcBef>
              <a:spcAft>
                <a:spcPts val="0"/>
              </a:spcAft>
              <a:buSzPts val="1800"/>
              <a:buFont typeface="Century Gothic"/>
              <a:buNone/>
              <a:defRPr sz="1800">
                <a:solidFill>
                  <a:schemeClr val="accent1"/>
                </a:solidFill>
              </a:defRPr>
            </a:lvl1pPr>
            <a:lvl2pPr marL="914400" lvl="1" indent="-228600" algn="l">
              <a:lnSpc>
                <a:spcPct val="100000"/>
              </a:lnSpc>
              <a:spcBef>
                <a:spcPts val="300"/>
              </a:spcBef>
              <a:spcAft>
                <a:spcPts val="0"/>
              </a:spcAft>
              <a:buSzPts val="1500"/>
              <a:buFont typeface="Century Gothic"/>
              <a:buNone/>
              <a:defRPr/>
            </a:lvl2pPr>
            <a:lvl3pPr marL="1371600" lvl="2" indent="-228600" algn="l">
              <a:lnSpc>
                <a:spcPct val="100000"/>
              </a:lnSpc>
              <a:spcBef>
                <a:spcPts val="200"/>
              </a:spcBef>
              <a:spcAft>
                <a:spcPts val="0"/>
              </a:spcAft>
              <a:buSzPts val="1200"/>
              <a:buFont typeface="Century Gothic"/>
              <a:buNone/>
              <a:defRPr/>
            </a:lvl3pPr>
            <a:lvl4pPr marL="1828800" lvl="3" indent="-228600" algn="l">
              <a:lnSpc>
                <a:spcPct val="100000"/>
              </a:lnSpc>
              <a:spcBef>
                <a:spcPts val="300"/>
              </a:spcBef>
              <a:spcAft>
                <a:spcPts val="0"/>
              </a:spcAft>
              <a:buClr>
                <a:srgbClr val="000000"/>
              </a:buClr>
              <a:buSzPts val="1500"/>
              <a:buFont typeface="Open Sans"/>
              <a:buNone/>
              <a:defRPr/>
            </a:lvl4pPr>
            <a:lvl5pPr marL="2286000" lvl="4" indent="-228600" algn="l">
              <a:lnSpc>
                <a:spcPct val="100000"/>
              </a:lnSpc>
              <a:spcBef>
                <a:spcPts val="300"/>
              </a:spcBef>
              <a:spcAft>
                <a:spcPts val="0"/>
              </a:spcAft>
              <a:buClr>
                <a:srgbClr val="000000"/>
              </a:buClr>
              <a:buSzPts val="1500"/>
              <a:buFont typeface="Open Sans"/>
              <a:buNone/>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stimonial">
  <p:cSld name="testimonial">
    <p:spTree>
      <p:nvGrpSpPr>
        <p:cNvPr id="1" name="Shape 77"/>
        <p:cNvGrpSpPr/>
        <p:nvPr/>
      </p:nvGrpSpPr>
      <p:grpSpPr>
        <a:xfrm>
          <a:off x="0" y="0"/>
          <a:ext cx="0" cy="0"/>
          <a:chOff x="0" y="0"/>
          <a:chExt cx="0" cy="0"/>
        </a:xfrm>
      </p:grpSpPr>
      <p:sp>
        <p:nvSpPr>
          <p:cNvPr id="78" name="Google Shape;78;p15"/>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15"/>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15"/>
          <p:cNvSpPr/>
          <p:nvPr/>
        </p:nvSpPr>
        <p:spPr>
          <a:xfrm>
            <a:off x="3869952" y="3010448"/>
            <a:ext cx="1393800" cy="1393500"/>
          </a:xfrm>
          <a:prstGeom prst="diamond">
            <a:avLst/>
          </a:prstGeom>
          <a:solidFill>
            <a:srgbClr val="65366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81" name="Google Shape;81;p15"/>
          <p:cNvSpPr>
            <a:spLocks noGrp="1"/>
          </p:cNvSpPr>
          <p:nvPr>
            <p:ph type="pic" idx="2"/>
          </p:nvPr>
        </p:nvSpPr>
        <p:spPr>
          <a:xfrm>
            <a:off x="3880112" y="3184951"/>
            <a:ext cx="1383300" cy="1385100"/>
          </a:xfrm>
          <a:prstGeom prst="diamond">
            <a:avLst/>
          </a:prstGeom>
          <a:solidFill>
            <a:srgbClr val="F2F2F2"/>
          </a:solidFill>
          <a:ln>
            <a:noFill/>
          </a:ln>
        </p:spPr>
      </p:sp>
      <p:grpSp>
        <p:nvGrpSpPr>
          <p:cNvPr id="82" name="Google Shape;82;p15"/>
          <p:cNvGrpSpPr/>
          <p:nvPr/>
        </p:nvGrpSpPr>
        <p:grpSpPr>
          <a:xfrm>
            <a:off x="4106699" y="631685"/>
            <a:ext cx="930550" cy="696253"/>
            <a:chOff x="-3811588" y="-4362450"/>
            <a:chExt cx="12906374" cy="9656764"/>
          </a:xfrm>
        </p:grpSpPr>
        <p:sp>
          <p:nvSpPr>
            <p:cNvPr id="83" name="Google Shape;83;p15"/>
            <p:cNvSpPr/>
            <p:nvPr/>
          </p:nvSpPr>
          <p:spPr>
            <a:xfrm>
              <a:off x="-3811588" y="-4362450"/>
              <a:ext cx="4840290" cy="9656764"/>
            </a:xfrm>
            <a:custGeom>
              <a:avLst/>
              <a:gdLst/>
              <a:ahLst/>
              <a:cxnLst/>
              <a:rect l="l" t="t" r="r" b="b"/>
              <a:pathLst>
                <a:path w="2250" h="4500" extrusionOk="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solidFill>
              <a:srgbClr val="653665"/>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53665"/>
                </a:solidFill>
                <a:latin typeface="Calibri"/>
                <a:ea typeface="Calibri"/>
                <a:cs typeface="Calibri"/>
                <a:sym typeface="Calibri"/>
              </a:endParaRPr>
            </a:p>
          </p:txBody>
        </p:sp>
        <p:sp>
          <p:nvSpPr>
            <p:cNvPr id="84" name="Google Shape;84;p15"/>
            <p:cNvSpPr/>
            <p:nvPr/>
          </p:nvSpPr>
          <p:spPr>
            <a:xfrm>
              <a:off x="4256088" y="-4362450"/>
              <a:ext cx="4838698" cy="9656764"/>
            </a:xfrm>
            <a:custGeom>
              <a:avLst/>
              <a:gdLst/>
              <a:ahLst/>
              <a:cxnLst/>
              <a:rect l="l" t="t" r="r" b="b"/>
              <a:pathLst>
                <a:path w="2250" h="4500" extrusionOk="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solidFill>
              <a:srgbClr val="653665"/>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53665"/>
                </a:solidFill>
                <a:latin typeface="Calibri"/>
                <a:ea typeface="Calibri"/>
                <a:cs typeface="Calibri"/>
                <a:sym typeface="Calibri"/>
              </a:endParaRPr>
            </a:p>
          </p:txBody>
        </p:sp>
      </p:grpSp>
      <p:sp>
        <p:nvSpPr>
          <p:cNvPr id="85" name="Google Shape;85;p15"/>
          <p:cNvSpPr txBox="1">
            <a:spLocks noGrp="1"/>
          </p:cNvSpPr>
          <p:nvPr>
            <p:ph type="body" idx="1"/>
          </p:nvPr>
        </p:nvSpPr>
        <p:spPr>
          <a:xfrm>
            <a:off x="1114715" y="1464571"/>
            <a:ext cx="6922800" cy="1080000"/>
          </a:xfrm>
          <a:prstGeom prst="rect">
            <a:avLst/>
          </a:prstGeom>
          <a:noFill/>
          <a:ln>
            <a:noFill/>
          </a:ln>
        </p:spPr>
        <p:txBody>
          <a:bodyPr spcFirstLastPara="1" wrap="square" lIns="0" tIns="45700" rIns="0" bIns="45700" anchor="t" anchorCtr="0">
            <a:normAutofit/>
          </a:bodyPr>
          <a:lstStyle>
            <a:lvl1pPr marL="457200" lvl="0" indent="-228600" algn="ctr">
              <a:lnSpc>
                <a:spcPct val="100000"/>
              </a:lnSpc>
              <a:spcBef>
                <a:spcPts val="400"/>
              </a:spcBef>
              <a:spcAft>
                <a:spcPts val="0"/>
              </a:spcAft>
              <a:buSzPts val="1800"/>
              <a:buFont typeface="Century Gothic"/>
              <a:buNone/>
              <a:defRPr sz="1800">
                <a:solidFill>
                  <a:srgbClr val="000000"/>
                </a:solidFill>
                <a:latin typeface="Century Gothic"/>
                <a:ea typeface="Century Gothic"/>
                <a:cs typeface="Century Gothic"/>
                <a:sym typeface="Century Gothic"/>
              </a:defRPr>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_BG">
  <p:cSld name="full_BG">
    <p:spTree>
      <p:nvGrpSpPr>
        <p:cNvPr id="1" name="Shape 86"/>
        <p:cNvGrpSpPr/>
        <p:nvPr/>
      </p:nvGrpSpPr>
      <p:grpSpPr>
        <a:xfrm>
          <a:off x="0" y="0"/>
          <a:ext cx="0" cy="0"/>
          <a:chOff x="0" y="0"/>
          <a:chExt cx="0" cy="0"/>
        </a:xfrm>
      </p:grpSpPr>
      <p:sp>
        <p:nvSpPr>
          <p:cNvPr id="87" name="Google Shape;87;p16"/>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Service">
  <p:cSld name="Our Service">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304414" y="701516"/>
            <a:ext cx="8382300" cy="3237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00"/>
              </a:spcBef>
              <a:spcAft>
                <a:spcPts val="0"/>
              </a:spcAft>
              <a:buSzPts val="1500"/>
              <a:buNone/>
              <a:defRPr sz="1500">
                <a:latin typeface="Open Sans"/>
                <a:ea typeface="Open Sans"/>
                <a:cs typeface="Open Sans"/>
                <a:sym typeface="Open Sans"/>
              </a:defRPr>
            </a:lvl1pPr>
            <a:lvl2pPr marL="914400" lvl="1" indent="-228600" algn="l">
              <a:lnSpc>
                <a:spcPct val="100000"/>
              </a:lnSpc>
              <a:spcBef>
                <a:spcPts val="300"/>
              </a:spcBef>
              <a:spcAft>
                <a:spcPts val="0"/>
              </a:spcAft>
              <a:buSzPts val="1500"/>
              <a:buNone/>
              <a:defRPr/>
            </a:lvl2pPr>
            <a:lvl3pPr marL="1371600" lvl="2" indent="-228600" algn="l">
              <a:lnSpc>
                <a:spcPct val="100000"/>
              </a:lnSpc>
              <a:spcBef>
                <a:spcPts val="200"/>
              </a:spcBef>
              <a:spcAft>
                <a:spcPts val="0"/>
              </a:spcAft>
              <a:buSzPts val="1200"/>
              <a:buNone/>
              <a:defRPr/>
            </a:lvl3pPr>
            <a:lvl4pPr marL="1828800" lvl="3" indent="-228600" algn="l">
              <a:lnSpc>
                <a:spcPct val="100000"/>
              </a:lnSpc>
              <a:spcBef>
                <a:spcPts val="300"/>
              </a:spcBef>
              <a:spcAft>
                <a:spcPts val="0"/>
              </a:spcAft>
              <a:buClr>
                <a:srgbClr val="000000"/>
              </a:buClr>
              <a:buSzPts val="1500"/>
              <a:buNone/>
              <a:defRPr/>
            </a:lvl4pPr>
            <a:lvl5pPr marL="2286000" lvl="4" indent="-228600" algn="l">
              <a:lnSpc>
                <a:spcPct val="100000"/>
              </a:lnSpc>
              <a:spcBef>
                <a:spcPts val="300"/>
              </a:spcBef>
              <a:spcAft>
                <a:spcPts val="0"/>
              </a:spcAft>
              <a:buClr>
                <a:srgbClr val="000000"/>
              </a:buClr>
              <a:buSzPts val="1500"/>
              <a:buNone/>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90" name="Google Shape;90;p17"/>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91" name="Google Shape;91;p17"/>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a:lnSpc>
                <a:spcPct val="100000"/>
              </a:lnSpc>
              <a:spcBef>
                <a:spcPts val="0"/>
              </a:spcBef>
              <a:spcAft>
                <a:spcPts val="0"/>
              </a:spcAft>
              <a:buClr>
                <a:srgbClr val="65366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1792288" y="3600450"/>
            <a:ext cx="5486400" cy="425100"/>
          </a:xfrm>
          <a:prstGeom prst="rect">
            <a:avLst/>
          </a:prstGeom>
          <a:noFill/>
          <a:ln>
            <a:noFill/>
          </a:ln>
        </p:spPr>
        <p:txBody>
          <a:bodyPr spcFirstLastPara="1" wrap="square" lIns="0" tIns="45700" rIns="0" bIns="45700" anchor="b" anchorCtr="0">
            <a:normAutofit/>
          </a:bodyPr>
          <a:lstStyle>
            <a:lvl1pPr lvl="0" algn="l">
              <a:lnSpc>
                <a:spcPct val="100000"/>
              </a:lnSpc>
              <a:spcBef>
                <a:spcPts val="0"/>
              </a:spcBef>
              <a:spcAft>
                <a:spcPts val="0"/>
              </a:spcAft>
              <a:buClr>
                <a:srgbClr val="653665"/>
              </a:buClr>
              <a:buSzPts val="2100"/>
              <a:buFont typeface="Century Gothic"/>
              <a:buNone/>
              <a:defRPr sz="21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9"/>
          <p:cNvSpPr>
            <a:spLocks noGrp="1"/>
          </p:cNvSpPr>
          <p:nvPr>
            <p:ph type="pic" idx="2"/>
          </p:nvPr>
        </p:nvSpPr>
        <p:spPr>
          <a:xfrm>
            <a:off x="1792288" y="459581"/>
            <a:ext cx="5486400" cy="3086100"/>
          </a:xfrm>
          <a:prstGeom prst="rect">
            <a:avLst/>
          </a:prstGeom>
          <a:noFill/>
          <a:ln>
            <a:noFill/>
          </a:ln>
        </p:spPr>
      </p:sp>
      <p:sp>
        <p:nvSpPr>
          <p:cNvPr id="96" name="Google Shape;96;p19"/>
          <p:cNvSpPr txBox="1">
            <a:spLocks noGrp="1"/>
          </p:cNvSpPr>
          <p:nvPr>
            <p:ph type="body" idx="1"/>
          </p:nvPr>
        </p:nvSpPr>
        <p:spPr>
          <a:xfrm>
            <a:off x="1792288" y="4025503"/>
            <a:ext cx="5486400" cy="6036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300"/>
              </a:spcBef>
              <a:spcAft>
                <a:spcPts val="0"/>
              </a:spcAft>
              <a:buSzPts val="1500"/>
              <a:buNone/>
              <a:defRPr sz="1500"/>
            </a:lvl1pPr>
            <a:lvl2pPr marL="914400" lvl="1" indent="-228600" algn="l">
              <a:lnSpc>
                <a:spcPct val="100000"/>
              </a:lnSpc>
              <a:spcBef>
                <a:spcPts val="20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200"/>
              </a:spcBef>
              <a:spcAft>
                <a:spcPts val="0"/>
              </a:spcAft>
              <a:buClr>
                <a:srgbClr val="000000"/>
              </a:buClr>
              <a:buSzPts val="900"/>
              <a:buNone/>
              <a:defRPr sz="900"/>
            </a:lvl4pPr>
            <a:lvl5pPr marL="2286000" lvl="4" indent="-228600" algn="l">
              <a:lnSpc>
                <a:spcPct val="100000"/>
              </a:lnSpc>
              <a:spcBef>
                <a:spcPts val="200"/>
              </a:spcBef>
              <a:spcAft>
                <a:spcPts val="0"/>
              </a:spcAft>
              <a:buClr>
                <a:srgbClr val="000000"/>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152400" y="209550"/>
            <a:ext cx="8229600" cy="430800"/>
          </a:xfrm>
          <a:prstGeom prst="rect">
            <a:avLst/>
          </a:prstGeom>
          <a:noFill/>
          <a:ln>
            <a:noFill/>
          </a:ln>
        </p:spPr>
        <p:txBody>
          <a:bodyPr spcFirstLastPara="1" wrap="square" lIns="0" tIns="0" rIns="0" bIns="0" anchor="t" anchorCtr="0">
            <a:spAutoFit/>
          </a:bodyPr>
          <a:lstStyle>
            <a:lvl1pPr lvl="0" algn="l" rtl="0">
              <a:spcBef>
                <a:spcPts val="0"/>
              </a:spcBef>
              <a:spcAft>
                <a:spcPts val="0"/>
              </a:spcAft>
              <a:buClr>
                <a:schemeClr val="lt1"/>
              </a:buClr>
              <a:buSzPts val="2800"/>
              <a:buFont typeface="Arial"/>
              <a:buNone/>
              <a:defRPr sz="2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20"/>
          <p:cNvSpPr txBox="1">
            <a:spLocks noGrp="1"/>
          </p:cNvSpPr>
          <p:nvPr>
            <p:ph type="body" idx="1"/>
          </p:nvPr>
        </p:nvSpPr>
        <p:spPr>
          <a:xfrm>
            <a:off x="152400" y="819150"/>
            <a:ext cx="8229600" cy="1785000"/>
          </a:xfrm>
          <a:prstGeom prst="rect">
            <a:avLst/>
          </a:prstGeom>
          <a:noFill/>
          <a:ln>
            <a:noFill/>
          </a:ln>
        </p:spPr>
        <p:txBody>
          <a:bodyPr spcFirstLastPara="1" wrap="square" lIns="0" tIns="0" rIns="0" bIns="0" anchor="t" anchorCtr="0">
            <a:spAutoFit/>
          </a:bodyPr>
          <a:lstStyle>
            <a:lvl1pPr marL="457200" lvl="0" indent="-355600" algn="l" rtl="0">
              <a:spcBef>
                <a:spcPts val="400"/>
              </a:spcBef>
              <a:spcAft>
                <a:spcPts val="0"/>
              </a:spcAft>
              <a:buClr>
                <a:srgbClr val="D8D8D8"/>
              </a:buClr>
              <a:buSzPts val="2000"/>
              <a:buChar char="▪"/>
              <a:defRPr sz="2000">
                <a:solidFill>
                  <a:srgbClr val="D8D8D8"/>
                </a:solidFill>
              </a:defRPr>
            </a:lvl1pPr>
            <a:lvl2pPr marL="914400" lvl="1" indent="-355600" algn="l" rtl="0">
              <a:spcBef>
                <a:spcPts val="400"/>
              </a:spcBef>
              <a:spcAft>
                <a:spcPts val="0"/>
              </a:spcAft>
              <a:buClr>
                <a:srgbClr val="D8D8D8"/>
              </a:buClr>
              <a:buSzPts val="2000"/>
              <a:buChar char="–"/>
              <a:defRPr sz="2000">
                <a:solidFill>
                  <a:srgbClr val="D8D8D8"/>
                </a:solidFill>
              </a:defRPr>
            </a:lvl2pPr>
            <a:lvl3pPr marL="1371600" lvl="2" indent="-355600" algn="l" rtl="0">
              <a:spcBef>
                <a:spcPts val="400"/>
              </a:spcBef>
              <a:spcAft>
                <a:spcPts val="0"/>
              </a:spcAft>
              <a:buClr>
                <a:srgbClr val="D8D8D8"/>
              </a:buClr>
              <a:buSzPts val="2000"/>
              <a:buChar char="•"/>
              <a:defRPr sz="2000">
                <a:solidFill>
                  <a:srgbClr val="D8D8D8"/>
                </a:solidFill>
              </a:defRPr>
            </a:lvl3pPr>
            <a:lvl4pPr marL="1828800" lvl="3" indent="-355600" algn="l" rtl="0">
              <a:spcBef>
                <a:spcPts val="400"/>
              </a:spcBef>
              <a:spcAft>
                <a:spcPts val="0"/>
              </a:spcAft>
              <a:buClr>
                <a:srgbClr val="D8D8D8"/>
              </a:buClr>
              <a:buSzPts val="2000"/>
              <a:buChar char="–"/>
              <a:defRPr sz="2000">
                <a:solidFill>
                  <a:srgbClr val="D8D8D8"/>
                </a:solidFill>
              </a:defRPr>
            </a:lvl4pPr>
            <a:lvl5pPr marL="2286000" lvl="4" indent="-355600" algn="l" rtl="0">
              <a:spcBef>
                <a:spcPts val="400"/>
              </a:spcBef>
              <a:spcAft>
                <a:spcPts val="0"/>
              </a:spcAft>
              <a:buClr>
                <a:srgbClr val="D8D8D8"/>
              </a:buClr>
              <a:buSzPts val="2000"/>
              <a:buChar char="»"/>
              <a:defRPr sz="2000">
                <a:solidFill>
                  <a:srgbClr val="D8D8D8"/>
                </a:solidFill>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out Our Company">
  <p:cSld name="About Our Company">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3221498" y="357504"/>
            <a:ext cx="5922600" cy="1512300"/>
          </a:xfrm>
          <a:prstGeom prst="rect">
            <a:avLst/>
          </a:prstGeom>
          <a:noFill/>
          <a:ln>
            <a:noFill/>
          </a:ln>
        </p:spPr>
      </p:sp>
      <p:sp>
        <p:nvSpPr>
          <p:cNvPr id="15" name="Google Shape;15;p3"/>
          <p:cNvSpPr txBox="1">
            <a:spLocks noGrp="1"/>
          </p:cNvSpPr>
          <p:nvPr>
            <p:ph type="sldNum" idx="12"/>
          </p:nvPr>
        </p:nvSpPr>
        <p:spPr>
          <a:xfrm>
            <a:off x="8668250" y="4894008"/>
            <a:ext cx="279300" cy="2160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21"/>
          <p:cNvSpPr txBox="1">
            <a:spLocks noGrp="1"/>
          </p:cNvSpPr>
          <p:nvPr>
            <p:ph type="ctrTitle"/>
          </p:nvPr>
        </p:nvSpPr>
        <p:spPr>
          <a:xfrm>
            <a:off x="311708" y="744575"/>
            <a:ext cx="8520600" cy="2052600"/>
          </a:xfrm>
          <a:prstGeom prst="rect">
            <a:avLst/>
          </a:prstGeom>
        </p:spPr>
        <p:txBody>
          <a:bodyPr spcFirstLastPara="1" wrap="square" lIns="0" tIns="45700" rIns="0" bIns="4570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2" name="Google Shape;102;p21"/>
          <p:cNvSpPr txBox="1">
            <a:spLocks noGrp="1"/>
          </p:cNvSpPr>
          <p:nvPr>
            <p:ph type="subTitle" idx="1"/>
          </p:nvPr>
        </p:nvSpPr>
        <p:spPr>
          <a:xfrm>
            <a:off x="311700" y="2834125"/>
            <a:ext cx="8520600" cy="792600"/>
          </a:xfrm>
          <a:prstGeom prst="rect">
            <a:avLst/>
          </a:prstGeom>
        </p:spPr>
        <p:txBody>
          <a:bodyPr spcFirstLastPara="1" wrap="square" lIns="0" tIns="45700" rIns="0" bIns="45700" anchor="t" anchorCtr="0">
            <a:normAutofit/>
          </a:bodyPr>
          <a:lstStyle>
            <a:lvl1pPr lvl="0" algn="ctr" rtl="0">
              <a:lnSpc>
                <a:spcPct val="100000"/>
              </a:lnSpc>
              <a:spcBef>
                <a:spcPts val="40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2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3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03" name="Google Shape;103;p21"/>
          <p:cNvSpPr txBox="1">
            <a:spLocks noGrp="1"/>
          </p:cNvSpPr>
          <p:nvPr>
            <p:ph type="sldNum" idx="12"/>
          </p:nvPr>
        </p:nvSpPr>
        <p:spPr>
          <a:xfrm>
            <a:off x="8472458" y="4663217"/>
            <a:ext cx="548700" cy="393600"/>
          </a:xfrm>
          <a:prstGeom prst="rect">
            <a:avLst/>
          </a:prstGeom>
        </p:spPr>
        <p:txBody>
          <a:bodyPr spcFirstLastPara="1" wrap="square" lIns="0" tIns="34275" rIns="0"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04"/>
        <p:cNvGrpSpPr/>
        <p:nvPr/>
      </p:nvGrpSpPr>
      <p:grpSpPr>
        <a:xfrm>
          <a:off x="0" y="0"/>
          <a:ext cx="0" cy="0"/>
          <a:chOff x="0" y="0"/>
          <a:chExt cx="0" cy="0"/>
        </a:xfrm>
      </p:grpSpPr>
      <p:sp>
        <p:nvSpPr>
          <p:cNvPr id="105" name="Google Shape;105;p22"/>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sldNum" idx="12"/>
          </p:nvPr>
        </p:nvSpPr>
        <p:spPr>
          <a:xfrm>
            <a:off x="8668249" y="4894008"/>
            <a:ext cx="279600" cy="2160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112"/>
        <p:cNvGrpSpPr/>
        <p:nvPr/>
      </p:nvGrpSpPr>
      <p:grpSpPr>
        <a:xfrm>
          <a:off x="0" y="0"/>
          <a:ext cx="0" cy="0"/>
          <a:chOff x="0" y="0"/>
          <a:chExt cx="0" cy="0"/>
        </a:xfrm>
      </p:grpSpPr>
      <p:sp>
        <p:nvSpPr>
          <p:cNvPr id="113" name="Google Shape;113;p24"/>
          <p:cNvSpPr>
            <a:spLocks noGrp="1"/>
          </p:cNvSpPr>
          <p:nvPr>
            <p:ph type="pic" idx="2"/>
          </p:nvPr>
        </p:nvSpPr>
        <p:spPr>
          <a:xfrm>
            <a:off x="-1845" y="-879"/>
            <a:ext cx="5392500" cy="4164000"/>
          </a:xfrm>
          <a:prstGeom prst="rect">
            <a:avLst/>
          </a:prstGeom>
          <a:solidFill>
            <a:srgbClr val="F2F2F2"/>
          </a:solidFill>
          <a:ln>
            <a:noFill/>
          </a:ln>
        </p:spPr>
      </p:sp>
      <p:sp>
        <p:nvSpPr>
          <p:cNvPr id="114" name="Google Shape;114;p24"/>
          <p:cNvSpPr txBox="1">
            <a:spLocks noGrp="1"/>
          </p:cNvSpPr>
          <p:nvPr>
            <p:ph type="ctrTitle"/>
          </p:nvPr>
        </p:nvSpPr>
        <p:spPr>
          <a:xfrm>
            <a:off x="2075569" y="3476861"/>
            <a:ext cx="4213500" cy="573300"/>
          </a:xfrm>
          <a:prstGeom prst="rect">
            <a:avLst/>
          </a:prstGeom>
          <a:noFill/>
          <a:ln>
            <a:noFill/>
          </a:ln>
        </p:spPr>
        <p:txBody>
          <a:bodyPr spcFirstLastPara="1" wrap="square" lIns="0" tIns="45700" rIns="0" bIns="45700" anchor="b" anchorCtr="0">
            <a:noAutofit/>
          </a:bodyPr>
          <a:lstStyle>
            <a:lvl1pPr lvl="0" algn="l" rtl="0">
              <a:spcBef>
                <a:spcPts val="0"/>
              </a:spcBef>
              <a:spcAft>
                <a:spcPts val="0"/>
              </a:spcAft>
              <a:buClr>
                <a:srgbClr val="3F3F3F"/>
              </a:buClr>
              <a:buSzPts val="3300"/>
              <a:buFont typeface="Open Sans"/>
              <a:buNone/>
              <a:defRPr sz="3300" b="1">
                <a:solidFill>
                  <a:srgbClr val="3F3F3F"/>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4"/>
          <p:cNvSpPr txBox="1">
            <a:spLocks noGrp="1"/>
          </p:cNvSpPr>
          <p:nvPr>
            <p:ph type="subTitle" idx="1"/>
          </p:nvPr>
        </p:nvSpPr>
        <p:spPr>
          <a:xfrm>
            <a:off x="2075568" y="4105758"/>
            <a:ext cx="4225200" cy="573300"/>
          </a:xfrm>
          <a:prstGeom prst="rect">
            <a:avLst/>
          </a:prstGeom>
          <a:noFill/>
          <a:ln>
            <a:noFill/>
          </a:ln>
        </p:spPr>
        <p:txBody>
          <a:bodyPr spcFirstLastPara="1" wrap="square" lIns="0" tIns="45700" rIns="0" bIns="45700" anchor="t" anchorCtr="0">
            <a:normAutofit/>
          </a:bodyPr>
          <a:lstStyle>
            <a:lvl1pPr lvl="0" algn="l" rtl="0">
              <a:spcBef>
                <a:spcPts val="400"/>
              </a:spcBef>
              <a:spcAft>
                <a:spcPts val="0"/>
              </a:spcAft>
              <a:buSzPts val="1800"/>
              <a:buNone/>
              <a:defRPr sz="1800">
                <a:solidFill>
                  <a:srgbClr val="595959"/>
                </a:solidFill>
                <a:latin typeface="Calibri"/>
                <a:ea typeface="Calibri"/>
                <a:cs typeface="Calibri"/>
                <a:sym typeface="Calibri"/>
              </a:defRPr>
            </a:lvl1pPr>
            <a:lvl2pPr lvl="1" algn="ctr" rtl="0">
              <a:spcBef>
                <a:spcPts val="300"/>
              </a:spcBef>
              <a:spcAft>
                <a:spcPts val="0"/>
              </a:spcAft>
              <a:buSzPts val="1500"/>
              <a:buNone/>
              <a:defRPr>
                <a:solidFill>
                  <a:srgbClr val="888888"/>
                </a:solidFill>
              </a:defRPr>
            </a:lvl2pPr>
            <a:lvl3pPr lvl="2" algn="ctr" rtl="0">
              <a:spcBef>
                <a:spcPts val="200"/>
              </a:spcBef>
              <a:spcAft>
                <a:spcPts val="0"/>
              </a:spcAft>
              <a:buSzPts val="1200"/>
              <a:buNone/>
              <a:defRPr>
                <a:solidFill>
                  <a:srgbClr val="888888"/>
                </a:solidFill>
              </a:defRPr>
            </a:lvl3pPr>
            <a:lvl4pPr lvl="3" algn="ctr" rtl="0">
              <a:spcBef>
                <a:spcPts val="300"/>
              </a:spcBef>
              <a:spcAft>
                <a:spcPts val="0"/>
              </a:spcAft>
              <a:buClr>
                <a:srgbClr val="888888"/>
              </a:buClr>
              <a:buSzPts val="1500"/>
              <a:buNone/>
              <a:defRPr>
                <a:solidFill>
                  <a:srgbClr val="888888"/>
                </a:solidFill>
              </a:defRPr>
            </a:lvl4pPr>
            <a:lvl5pPr lvl="4" algn="ctr" rtl="0">
              <a:spcBef>
                <a:spcPts val="300"/>
              </a:spcBef>
              <a:spcAft>
                <a:spcPts val="0"/>
              </a:spcAft>
              <a:buClr>
                <a:srgbClr val="888888"/>
              </a:buClr>
              <a:buSzPts val="15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6"/>
        <p:cNvGrpSpPr/>
        <p:nvPr/>
      </p:nvGrpSpPr>
      <p:grpSpPr>
        <a:xfrm>
          <a:off x="0" y="0"/>
          <a:ext cx="0" cy="0"/>
          <a:chOff x="0" y="0"/>
          <a:chExt cx="0" cy="0"/>
        </a:xfrm>
      </p:grpSpPr>
      <p:sp>
        <p:nvSpPr>
          <p:cNvPr id="117" name="Google Shape;117;p25"/>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bout Our Company">
  <p:cSld name="About Our Company">
    <p:spTree>
      <p:nvGrpSpPr>
        <p:cNvPr id="1" name="Shape 118"/>
        <p:cNvGrpSpPr/>
        <p:nvPr/>
      </p:nvGrpSpPr>
      <p:grpSpPr>
        <a:xfrm>
          <a:off x="0" y="0"/>
          <a:ext cx="0" cy="0"/>
          <a:chOff x="0" y="0"/>
          <a:chExt cx="0" cy="0"/>
        </a:xfrm>
      </p:grpSpPr>
      <p:sp>
        <p:nvSpPr>
          <p:cNvPr id="119" name="Google Shape;119;p26"/>
          <p:cNvSpPr>
            <a:spLocks noGrp="1"/>
          </p:cNvSpPr>
          <p:nvPr>
            <p:ph type="pic" idx="2"/>
          </p:nvPr>
        </p:nvSpPr>
        <p:spPr>
          <a:xfrm>
            <a:off x="3221498" y="357504"/>
            <a:ext cx="5922600" cy="1512300"/>
          </a:xfrm>
          <a:prstGeom prst="rect">
            <a:avLst/>
          </a:prstGeom>
          <a:noFill/>
          <a:ln>
            <a:noFill/>
          </a:ln>
        </p:spPr>
      </p:sp>
      <p:sp>
        <p:nvSpPr>
          <p:cNvPr id="120" name="Google Shape;120;p26"/>
          <p:cNvSpPr txBox="1">
            <a:spLocks noGrp="1"/>
          </p:cNvSpPr>
          <p:nvPr>
            <p:ph type="sldNum" idx="12"/>
          </p:nvPr>
        </p:nvSpPr>
        <p:spPr>
          <a:xfrm>
            <a:off x="8668250" y="4894008"/>
            <a:ext cx="279300" cy="2160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sz="800">
                <a:solidFill>
                  <a:srgbClr val="7F7F7F"/>
                </a:solidFill>
                <a:latin typeface="Century Gothic"/>
                <a:ea typeface="Century Gothic"/>
                <a:cs typeface="Century Gothic"/>
                <a:sym typeface="Century Gothic"/>
              </a:defRPr>
            </a:lvl1pPr>
            <a:lvl2pPr marL="0" lvl="1" indent="0" algn="ctr" rtl="0">
              <a:spcBef>
                <a:spcPts val="0"/>
              </a:spcBef>
              <a:buNone/>
              <a:defRPr sz="800">
                <a:solidFill>
                  <a:srgbClr val="7F7F7F"/>
                </a:solidFill>
                <a:latin typeface="Century Gothic"/>
                <a:ea typeface="Century Gothic"/>
                <a:cs typeface="Century Gothic"/>
                <a:sym typeface="Century Gothic"/>
              </a:defRPr>
            </a:lvl2pPr>
            <a:lvl3pPr marL="0" lvl="2" indent="0" algn="ctr" rtl="0">
              <a:spcBef>
                <a:spcPts val="0"/>
              </a:spcBef>
              <a:buNone/>
              <a:defRPr sz="800">
                <a:solidFill>
                  <a:srgbClr val="7F7F7F"/>
                </a:solidFill>
                <a:latin typeface="Century Gothic"/>
                <a:ea typeface="Century Gothic"/>
                <a:cs typeface="Century Gothic"/>
                <a:sym typeface="Century Gothic"/>
              </a:defRPr>
            </a:lvl3pPr>
            <a:lvl4pPr marL="0" lvl="3" indent="0" algn="ctr" rtl="0">
              <a:spcBef>
                <a:spcPts val="0"/>
              </a:spcBef>
              <a:buNone/>
              <a:defRPr sz="800">
                <a:solidFill>
                  <a:srgbClr val="7F7F7F"/>
                </a:solidFill>
                <a:latin typeface="Century Gothic"/>
                <a:ea typeface="Century Gothic"/>
                <a:cs typeface="Century Gothic"/>
                <a:sym typeface="Century Gothic"/>
              </a:defRPr>
            </a:lvl4pPr>
            <a:lvl5pPr marL="0" lvl="4" indent="0" algn="ctr" rtl="0">
              <a:spcBef>
                <a:spcPts val="0"/>
              </a:spcBef>
              <a:buNone/>
              <a:defRPr sz="800">
                <a:solidFill>
                  <a:srgbClr val="7F7F7F"/>
                </a:solidFill>
                <a:latin typeface="Century Gothic"/>
                <a:ea typeface="Century Gothic"/>
                <a:cs typeface="Century Gothic"/>
                <a:sym typeface="Century Gothic"/>
              </a:defRPr>
            </a:lvl5pPr>
            <a:lvl6pPr marL="0" lvl="5" indent="0" algn="ctr" rtl="0">
              <a:spcBef>
                <a:spcPts val="0"/>
              </a:spcBef>
              <a:buNone/>
              <a:defRPr sz="800">
                <a:solidFill>
                  <a:srgbClr val="7F7F7F"/>
                </a:solidFill>
                <a:latin typeface="Century Gothic"/>
                <a:ea typeface="Century Gothic"/>
                <a:cs typeface="Century Gothic"/>
                <a:sym typeface="Century Gothic"/>
              </a:defRPr>
            </a:lvl6pPr>
            <a:lvl7pPr marL="0" lvl="6" indent="0" algn="ctr" rtl="0">
              <a:spcBef>
                <a:spcPts val="0"/>
              </a:spcBef>
              <a:buNone/>
              <a:defRPr sz="800">
                <a:solidFill>
                  <a:srgbClr val="7F7F7F"/>
                </a:solidFill>
                <a:latin typeface="Century Gothic"/>
                <a:ea typeface="Century Gothic"/>
                <a:cs typeface="Century Gothic"/>
                <a:sym typeface="Century Gothic"/>
              </a:defRPr>
            </a:lvl7pPr>
            <a:lvl8pPr marL="0" lvl="7" indent="0" algn="ctr" rtl="0">
              <a:spcBef>
                <a:spcPts val="0"/>
              </a:spcBef>
              <a:buNone/>
              <a:defRPr sz="800">
                <a:solidFill>
                  <a:srgbClr val="7F7F7F"/>
                </a:solidFill>
                <a:latin typeface="Century Gothic"/>
                <a:ea typeface="Century Gothic"/>
                <a:cs typeface="Century Gothic"/>
                <a:sym typeface="Century Gothic"/>
              </a:defRPr>
            </a:lvl8pPr>
            <a:lvl9pPr marL="0" lvl="8" indent="0" algn="ctr" rtl="0">
              <a:spcBef>
                <a:spcPts val="0"/>
              </a:spcBef>
              <a:buNone/>
              <a:defRPr sz="800">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Clr>
                <a:srgbClr val="653665"/>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3" name="Google Shape;123;p27"/>
          <p:cNvSpPr txBox="1">
            <a:spLocks noGrp="1"/>
          </p:cNvSpPr>
          <p:nvPr>
            <p:ph type="sldNum" idx="12"/>
          </p:nvPr>
        </p:nvSpPr>
        <p:spPr>
          <a:xfrm>
            <a:off x="8668250" y="4894008"/>
            <a:ext cx="279300" cy="2160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sz="800">
                <a:solidFill>
                  <a:srgbClr val="7F7F7F"/>
                </a:solidFill>
                <a:latin typeface="Century Gothic"/>
                <a:ea typeface="Century Gothic"/>
                <a:cs typeface="Century Gothic"/>
                <a:sym typeface="Century Gothic"/>
              </a:defRPr>
            </a:lvl1pPr>
            <a:lvl2pPr marL="0" lvl="1" indent="0" algn="ctr" rtl="0">
              <a:spcBef>
                <a:spcPts val="0"/>
              </a:spcBef>
              <a:buNone/>
              <a:defRPr sz="800">
                <a:solidFill>
                  <a:srgbClr val="7F7F7F"/>
                </a:solidFill>
                <a:latin typeface="Century Gothic"/>
                <a:ea typeface="Century Gothic"/>
                <a:cs typeface="Century Gothic"/>
                <a:sym typeface="Century Gothic"/>
              </a:defRPr>
            </a:lvl2pPr>
            <a:lvl3pPr marL="0" lvl="2" indent="0" algn="ctr" rtl="0">
              <a:spcBef>
                <a:spcPts val="0"/>
              </a:spcBef>
              <a:buNone/>
              <a:defRPr sz="800">
                <a:solidFill>
                  <a:srgbClr val="7F7F7F"/>
                </a:solidFill>
                <a:latin typeface="Century Gothic"/>
                <a:ea typeface="Century Gothic"/>
                <a:cs typeface="Century Gothic"/>
                <a:sym typeface="Century Gothic"/>
              </a:defRPr>
            </a:lvl3pPr>
            <a:lvl4pPr marL="0" lvl="3" indent="0" algn="ctr" rtl="0">
              <a:spcBef>
                <a:spcPts val="0"/>
              </a:spcBef>
              <a:buNone/>
              <a:defRPr sz="800">
                <a:solidFill>
                  <a:srgbClr val="7F7F7F"/>
                </a:solidFill>
                <a:latin typeface="Century Gothic"/>
                <a:ea typeface="Century Gothic"/>
                <a:cs typeface="Century Gothic"/>
                <a:sym typeface="Century Gothic"/>
              </a:defRPr>
            </a:lvl4pPr>
            <a:lvl5pPr marL="0" lvl="4" indent="0" algn="ctr" rtl="0">
              <a:spcBef>
                <a:spcPts val="0"/>
              </a:spcBef>
              <a:buNone/>
              <a:defRPr sz="800">
                <a:solidFill>
                  <a:srgbClr val="7F7F7F"/>
                </a:solidFill>
                <a:latin typeface="Century Gothic"/>
                <a:ea typeface="Century Gothic"/>
                <a:cs typeface="Century Gothic"/>
                <a:sym typeface="Century Gothic"/>
              </a:defRPr>
            </a:lvl5pPr>
            <a:lvl6pPr marL="0" lvl="5" indent="0" algn="ctr" rtl="0">
              <a:spcBef>
                <a:spcPts val="0"/>
              </a:spcBef>
              <a:buNone/>
              <a:defRPr sz="800">
                <a:solidFill>
                  <a:srgbClr val="7F7F7F"/>
                </a:solidFill>
                <a:latin typeface="Century Gothic"/>
                <a:ea typeface="Century Gothic"/>
                <a:cs typeface="Century Gothic"/>
                <a:sym typeface="Century Gothic"/>
              </a:defRPr>
            </a:lvl6pPr>
            <a:lvl7pPr marL="0" lvl="6" indent="0" algn="ctr" rtl="0">
              <a:spcBef>
                <a:spcPts val="0"/>
              </a:spcBef>
              <a:buNone/>
              <a:defRPr sz="800">
                <a:solidFill>
                  <a:srgbClr val="7F7F7F"/>
                </a:solidFill>
                <a:latin typeface="Century Gothic"/>
                <a:ea typeface="Century Gothic"/>
                <a:cs typeface="Century Gothic"/>
                <a:sym typeface="Century Gothic"/>
              </a:defRPr>
            </a:lvl7pPr>
            <a:lvl8pPr marL="0" lvl="7" indent="0" algn="ctr" rtl="0">
              <a:spcBef>
                <a:spcPts val="0"/>
              </a:spcBef>
              <a:buNone/>
              <a:defRPr sz="800">
                <a:solidFill>
                  <a:srgbClr val="7F7F7F"/>
                </a:solidFill>
                <a:latin typeface="Century Gothic"/>
                <a:ea typeface="Century Gothic"/>
                <a:cs typeface="Century Gothic"/>
                <a:sym typeface="Century Gothic"/>
              </a:defRPr>
            </a:lvl8pPr>
            <a:lvl9pPr marL="0" lvl="8" indent="0" algn="ctr" rtl="0">
              <a:spcBef>
                <a:spcPts val="0"/>
              </a:spcBef>
              <a:buNone/>
              <a:defRPr sz="800">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ortfolio Tile">
  <p:cSld name="Portfolio Tile">
    <p:spTree>
      <p:nvGrpSpPr>
        <p:cNvPr id="1" name="Shape 124"/>
        <p:cNvGrpSpPr/>
        <p:nvPr/>
      </p:nvGrpSpPr>
      <p:grpSpPr>
        <a:xfrm>
          <a:off x="0" y="0"/>
          <a:ext cx="0" cy="0"/>
          <a:chOff x="0" y="0"/>
          <a:chExt cx="0" cy="0"/>
        </a:xfrm>
      </p:grpSpPr>
      <p:sp>
        <p:nvSpPr>
          <p:cNvPr id="125" name="Google Shape;125;p28"/>
          <p:cNvSpPr>
            <a:spLocks noGrp="1"/>
          </p:cNvSpPr>
          <p:nvPr>
            <p:ph type="pic" idx="2"/>
          </p:nvPr>
        </p:nvSpPr>
        <p:spPr>
          <a:xfrm>
            <a:off x="250394" y="1113588"/>
            <a:ext cx="2199300" cy="1666500"/>
          </a:xfrm>
          <a:prstGeom prst="rect">
            <a:avLst/>
          </a:prstGeom>
          <a:solidFill>
            <a:srgbClr val="F2F2F2"/>
          </a:solidFill>
          <a:ln>
            <a:noFill/>
          </a:ln>
        </p:spPr>
      </p:sp>
      <p:sp>
        <p:nvSpPr>
          <p:cNvPr id="126" name="Google Shape;126;p28"/>
          <p:cNvSpPr>
            <a:spLocks noGrp="1"/>
          </p:cNvSpPr>
          <p:nvPr>
            <p:ph type="pic" idx="3"/>
          </p:nvPr>
        </p:nvSpPr>
        <p:spPr>
          <a:xfrm>
            <a:off x="2529903" y="2825624"/>
            <a:ext cx="2004000" cy="1666500"/>
          </a:xfrm>
          <a:prstGeom prst="rect">
            <a:avLst/>
          </a:prstGeom>
          <a:solidFill>
            <a:srgbClr val="F2F2F2"/>
          </a:solidFill>
          <a:ln>
            <a:noFill/>
          </a:ln>
        </p:spPr>
      </p:sp>
      <p:sp>
        <p:nvSpPr>
          <p:cNvPr id="127" name="Google Shape;127;p28"/>
          <p:cNvSpPr>
            <a:spLocks noGrp="1"/>
          </p:cNvSpPr>
          <p:nvPr>
            <p:ph type="pic" idx="4"/>
          </p:nvPr>
        </p:nvSpPr>
        <p:spPr>
          <a:xfrm>
            <a:off x="4645534" y="1113588"/>
            <a:ext cx="4248000" cy="3378300"/>
          </a:xfrm>
          <a:prstGeom prst="rect">
            <a:avLst/>
          </a:prstGeom>
          <a:solidFill>
            <a:srgbClr val="F2F2F2"/>
          </a:solidFill>
          <a:ln>
            <a:noFill/>
          </a:ln>
        </p:spPr>
      </p:sp>
      <p:sp>
        <p:nvSpPr>
          <p:cNvPr id="128" name="Google Shape;128;p28"/>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sz="800">
                <a:solidFill>
                  <a:srgbClr val="7F7F7F"/>
                </a:solidFill>
                <a:latin typeface="Century Gothic"/>
                <a:ea typeface="Century Gothic"/>
                <a:cs typeface="Century Gothic"/>
                <a:sym typeface="Century Gothic"/>
              </a:defRPr>
            </a:lvl1pPr>
            <a:lvl2pPr marL="0" lvl="1" indent="0" algn="ctr" rtl="0">
              <a:spcBef>
                <a:spcPts val="0"/>
              </a:spcBef>
              <a:buNone/>
              <a:defRPr sz="800">
                <a:solidFill>
                  <a:srgbClr val="7F7F7F"/>
                </a:solidFill>
                <a:latin typeface="Century Gothic"/>
                <a:ea typeface="Century Gothic"/>
                <a:cs typeface="Century Gothic"/>
                <a:sym typeface="Century Gothic"/>
              </a:defRPr>
            </a:lvl2pPr>
            <a:lvl3pPr marL="0" lvl="2" indent="0" algn="ctr" rtl="0">
              <a:spcBef>
                <a:spcPts val="0"/>
              </a:spcBef>
              <a:buNone/>
              <a:defRPr sz="800">
                <a:solidFill>
                  <a:srgbClr val="7F7F7F"/>
                </a:solidFill>
                <a:latin typeface="Century Gothic"/>
                <a:ea typeface="Century Gothic"/>
                <a:cs typeface="Century Gothic"/>
                <a:sym typeface="Century Gothic"/>
              </a:defRPr>
            </a:lvl3pPr>
            <a:lvl4pPr marL="0" lvl="3" indent="0" algn="ctr" rtl="0">
              <a:spcBef>
                <a:spcPts val="0"/>
              </a:spcBef>
              <a:buNone/>
              <a:defRPr sz="800">
                <a:solidFill>
                  <a:srgbClr val="7F7F7F"/>
                </a:solidFill>
                <a:latin typeface="Century Gothic"/>
                <a:ea typeface="Century Gothic"/>
                <a:cs typeface="Century Gothic"/>
                <a:sym typeface="Century Gothic"/>
              </a:defRPr>
            </a:lvl4pPr>
            <a:lvl5pPr marL="0" lvl="4" indent="0" algn="ctr" rtl="0">
              <a:spcBef>
                <a:spcPts val="0"/>
              </a:spcBef>
              <a:buNone/>
              <a:defRPr sz="800">
                <a:solidFill>
                  <a:srgbClr val="7F7F7F"/>
                </a:solidFill>
                <a:latin typeface="Century Gothic"/>
                <a:ea typeface="Century Gothic"/>
                <a:cs typeface="Century Gothic"/>
                <a:sym typeface="Century Gothic"/>
              </a:defRPr>
            </a:lvl5pPr>
            <a:lvl6pPr marL="0" lvl="5" indent="0" algn="ctr" rtl="0">
              <a:spcBef>
                <a:spcPts val="0"/>
              </a:spcBef>
              <a:buNone/>
              <a:defRPr sz="800">
                <a:solidFill>
                  <a:srgbClr val="7F7F7F"/>
                </a:solidFill>
                <a:latin typeface="Century Gothic"/>
                <a:ea typeface="Century Gothic"/>
                <a:cs typeface="Century Gothic"/>
                <a:sym typeface="Century Gothic"/>
              </a:defRPr>
            </a:lvl6pPr>
            <a:lvl7pPr marL="0" lvl="6" indent="0" algn="ctr" rtl="0">
              <a:spcBef>
                <a:spcPts val="0"/>
              </a:spcBef>
              <a:buNone/>
              <a:defRPr sz="800">
                <a:solidFill>
                  <a:srgbClr val="7F7F7F"/>
                </a:solidFill>
                <a:latin typeface="Century Gothic"/>
                <a:ea typeface="Century Gothic"/>
                <a:cs typeface="Century Gothic"/>
                <a:sym typeface="Century Gothic"/>
              </a:defRPr>
            </a:lvl7pPr>
            <a:lvl8pPr marL="0" lvl="7" indent="0" algn="ctr" rtl="0">
              <a:spcBef>
                <a:spcPts val="0"/>
              </a:spcBef>
              <a:buNone/>
              <a:defRPr sz="800">
                <a:solidFill>
                  <a:srgbClr val="7F7F7F"/>
                </a:solidFill>
                <a:latin typeface="Century Gothic"/>
                <a:ea typeface="Century Gothic"/>
                <a:cs typeface="Century Gothic"/>
                <a:sym typeface="Century Gothic"/>
              </a:defRPr>
            </a:lvl8pPr>
            <a:lvl9pPr marL="0" lvl="8" indent="0" algn="ctr" rtl="0">
              <a:spcBef>
                <a:spcPts val="0"/>
              </a:spcBef>
              <a:buNone/>
              <a:defRPr sz="800">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29" name="Google Shape;129;p28"/>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Clr>
                <a:srgbClr val="653665"/>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130"/>
        <p:cNvGrpSpPr/>
        <p:nvPr/>
      </p:nvGrpSpPr>
      <p:grpSpPr>
        <a:xfrm>
          <a:off x="0" y="0"/>
          <a:ext cx="0" cy="0"/>
          <a:chOff x="0" y="0"/>
          <a:chExt cx="0" cy="0"/>
        </a:xfrm>
      </p:grpSpPr>
      <p:sp>
        <p:nvSpPr>
          <p:cNvPr id="131" name="Google Shape;131;p29"/>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alpha val="4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29"/>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alpha val="4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29"/>
          <p:cNvSpPr txBox="1">
            <a:spLocks noGrp="1"/>
          </p:cNvSpPr>
          <p:nvPr>
            <p:ph type="title"/>
          </p:nvPr>
        </p:nvSpPr>
        <p:spPr>
          <a:xfrm>
            <a:off x="449617" y="226071"/>
            <a:ext cx="8237100" cy="533400"/>
          </a:xfrm>
          <a:prstGeom prst="rect">
            <a:avLst/>
          </a:prstGeom>
          <a:noFill/>
          <a:ln>
            <a:noFill/>
          </a:ln>
        </p:spPr>
        <p:txBody>
          <a:bodyPr spcFirstLastPara="1" wrap="square" lIns="0" tIns="45700" rIns="0" bIns="45700" anchor="ctr" anchorCtr="0">
            <a:noAutofit/>
          </a:bodyPr>
          <a:lstStyle>
            <a:lvl1pPr lvl="0" algn="l" rtl="0">
              <a:spcBef>
                <a:spcPts val="0"/>
              </a:spcBef>
              <a:spcAft>
                <a:spcPts val="0"/>
              </a:spcAft>
              <a:buClr>
                <a:srgbClr val="653665"/>
              </a:buClr>
              <a:buSzPts val="2700"/>
              <a:buFont typeface="Century Gothic"/>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9"/>
          <p:cNvSpPr/>
          <p:nvPr/>
        </p:nvSpPr>
        <p:spPr>
          <a:xfrm>
            <a:off x="1111438" y="1468360"/>
            <a:ext cx="1752000" cy="1751400"/>
          </a:xfrm>
          <a:prstGeom prst="diamond">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9"/>
          <p:cNvSpPr>
            <a:spLocks noGrp="1"/>
          </p:cNvSpPr>
          <p:nvPr>
            <p:ph type="pic" idx="2"/>
          </p:nvPr>
        </p:nvSpPr>
        <p:spPr>
          <a:xfrm>
            <a:off x="1121598" y="1182275"/>
            <a:ext cx="1738800" cy="1740600"/>
          </a:xfrm>
          <a:prstGeom prst="diamond">
            <a:avLst/>
          </a:prstGeom>
          <a:solidFill>
            <a:srgbClr val="F2F2F2"/>
          </a:solidFill>
          <a:ln>
            <a:noFill/>
          </a:ln>
        </p:spPr>
      </p:sp>
      <p:sp>
        <p:nvSpPr>
          <p:cNvPr id="136" name="Google Shape;136;p29"/>
          <p:cNvSpPr txBox="1">
            <a:spLocks noGrp="1"/>
          </p:cNvSpPr>
          <p:nvPr>
            <p:ph type="body" idx="1"/>
          </p:nvPr>
        </p:nvSpPr>
        <p:spPr>
          <a:xfrm>
            <a:off x="790597" y="3098618"/>
            <a:ext cx="2430600" cy="594000"/>
          </a:xfrm>
          <a:prstGeom prst="rect">
            <a:avLst/>
          </a:prstGeom>
          <a:noFill/>
          <a:ln>
            <a:noFill/>
          </a:ln>
        </p:spPr>
        <p:txBody>
          <a:bodyPr spcFirstLastPara="1" wrap="square" lIns="0" tIns="45700" rIns="0" bIns="45700" anchor="b" anchorCtr="0">
            <a:noAutofit/>
          </a:bodyPr>
          <a:lstStyle>
            <a:lvl1pPr marL="457200" lvl="0" indent="-228600" algn="ctr" rtl="0">
              <a:lnSpc>
                <a:spcPct val="80000"/>
              </a:lnSpc>
              <a:spcBef>
                <a:spcPts val="300"/>
              </a:spcBef>
              <a:spcAft>
                <a:spcPts val="0"/>
              </a:spcAft>
              <a:buSzPts val="1500"/>
              <a:buFont typeface="Century Gothic"/>
              <a:buNone/>
              <a:defRPr sz="1500" b="1"/>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37" name="Google Shape;137;p29"/>
          <p:cNvSpPr txBox="1">
            <a:spLocks noGrp="1"/>
          </p:cNvSpPr>
          <p:nvPr>
            <p:ph type="body" idx="3"/>
          </p:nvPr>
        </p:nvSpPr>
        <p:spPr>
          <a:xfrm>
            <a:off x="790595" y="3721085"/>
            <a:ext cx="2430600" cy="687000"/>
          </a:xfrm>
          <a:prstGeom prst="rect">
            <a:avLst/>
          </a:prstGeom>
          <a:noFill/>
          <a:ln>
            <a:noFill/>
          </a:ln>
        </p:spPr>
        <p:txBody>
          <a:bodyPr spcFirstLastPara="1" wrap="square" lIns="0" tIns="45700" rIns="0" bIns="45700" anchor="t" anchorCtr="0">
            <a:noAutofit/>
          </a:bodyPr>
          <a:lstStyle>
            <a:lvl1pPr marL="457200" lvl="0" indent="-228600" algn="ctr" rtl="0">
              <a:spcBef>
                <a:spcPts val="200"/>
              </a:spcBef>
              <a:spcAft>
                <a:spcPts val="0"/>
              </a:spcAft>
              <a:buSzPts val="1200"/>
              <a:buFont typeface="Century Gothic"/>
              <a:buNone/>
              <a:defRPr sz="1200" b="0">
                <a:solidFill>
                  <a:srgbClr val="000000"/>
                </a:solidFill>
              </a:defRPr>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38" name="Google Shape;138;p29"/>
          <p:cNvSpPr/>
          <p:nvPr/>
        </p:nvSpPr>
        <p:spPr>
          <a:xfrm>
            <a:off x="3696040" y="1468360"/>
            <a:ext cx="1752000" cy="1751400"/>
          </a:xfrm>
          <a:prstGeom prst="diamond">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29"/>
          <p:cNvSpPr>
            <a:spLocks noGrp="1"/>
          </p:cNvSpPr>
          <p:nvPr>
            <p:ph type="pic" idx="4"/>
          </p:nvPr>
        </p:nvSpPr>
        <p:spPr>
          <a:xfrm>
            <a:off x="3706200" y="1182275"/>
            <a:ext cx="1738800" cy="1740600"/>
          </a:xfrm>
          <a:prstGeom prst="diamond">
            <a:avLst/>
          </a:prstGeom>
          <a:solidFill>
            <a:srgbClr val="F2F2F2"/>
          </a:solidFill>
          <a:ln>
            <a:noFill/>
          </a:ln>
        </p:spPr>
      </p:sp>
      <p:sp>
        <p:nvSpPr>
          <p:cNvPr id="140" name="Google Shape;140;p29"/>
          <p:cNvSpPr/>
          <p:nvPr/>
        </p:nvSpPr>
        <p:spPr>
          <a:xfrm>
            <a:off x="6301755" y="1468360"/>
            <a:ext cx="1752000" cy="1751400"/>
          </a:xfrm>
          <a:prstGeom prst="diamond">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9"/>
          <p:cNvSpPr>
            <a:spLocks noGrp="1"/>
          </p:cNvSpPr>
          <p:nvPr>
            <p:ph type="pic" idx="5"/>
          </p:nvPr>
        </p:nvSpPr>
        <p:spPr>
          <a:xfrm>
            <a:off x="6311915" y="1182275"/>
            <a:ext cx="1738800" cy="1740600"/>
          </a:xfrm>
          <a:prstGeom prst="diamond">
            <a:avLst/>
          </a:prstGeom>
          <a:solidFill>
            <a:srgbClr val="F2F2F2"/>
          </a:solidFill>
          <a:ln>
            <a:noFill/>
          </a:ln>
        </p:spPr>
      </p:sp>
      <p:sp>
        <p:nvSpPr>
          <p:cNvPr id="142" name="Google Shape;142;p29"/>
          <p:cNvSpPr txBox="1">
            <a:spLocks noGrp="1"/>
          </p:cNvSpPr>
          <p:nvPr>
            <p:ph type="body" idx="6"/>
          </p:nvPr>
        </p:nvSpPr>
        <p:spPr>
          <a:xfrm>
            <a:off x="3373105" y="3098618"/>
            <a:ext cx="2430600" cy="594000"/>
          </a:xfrm>
          <a:prstGeom prst="rect">
            <a:avLst/>
          </a:prstGeom>
          <a:noFill/>
          <a:ln>
            <a:noFill/>
          </a:ln>
        </p:spPr>
        <p:txBody>
          <a:bodyPr spcFirstLastPara="1" wrap="square" lIns="0" tIns="45700" rIns="0" bIns="45700" anchor="b" anchorCtr="0">
            <a:noAutofit/>
          </a:bodyPr>
          <a:lstStyle>
            <a:lvl1pPr marL="457200" lvl="0" indent="-228600" algn="ctr" rtl="0">
              <a:lnSpc>
                <a:spcPct val="80000"/>
              </a:lnSpc>
              <a:spcBef>
                <a:spcPts val="300"/>
              </a:spcBef>
              <a:spcAft>
                <a:spcPts val="0"/>
              </a:spcAft>
              <a:buSzPts val="1500"/>
              <a:buFont typeface="Century Gothic"/>
              <a:buNone/>
              <a:defRPr sz="1500" b="1"/>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43" name="Google Shape;143;p29"/>
          <p:cNvSpPr txBox="1">
            <a:spLocks noGrp="1"/>
          </p:cNvSpPr>
          <p:nvPr>
            <p:ph type="body" idx="7"/>
          </p:nvPr>
        </p:nvSpPr>
        <p:spPr>
          <a:xfrm>
            <a:off x="3373103" y="3721085"/>
            <a:ext cx="2430600" cy="687000"/>
          </a:xfrm>
          <a:prstGeom prst="rect">
            <a:avLst/>
          </a:prstGeom>
          <a:noFill/>
          <a:ln>
            <a:noFill/>
          </a:ln>
        </p:spPr>
        <p:txBody>
          <a:bodyPr spcFirstLastPara="1" wrap="square" lIns="0" tIns="45700" rIns="0" bIns="45700" anchor="t" anchorCtr="0">
            <a:noAutofit/>
          </a:bodyPr>
          <a:lstStyle>
            <a:lvl1pPr marL="457200" lvl="0" indent="-228600" algn="ctr" rtl="0">
              <a:spcBef>
                <a:spcPts val="200"/>
              </a:spcBef>
              <a:spcAft>
                <a:spcPts val="0"/>
              </a:spcAft>
              <a:buSzPts val="1200"/>
              <a:buFont typeface="Century Gothic"/>
              <a:buNone/>
              <a:defRPr sz="1200" b="0">
                <a:solidFill>
                  <a:srgbClr val="000000"/>
                </a:solidFill>
              </a:defRPr>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44" name="Google Shape;144;p29"/>
          <p:cNvSpPr txBox="1">
            <a:spLocks noGrp="1"/>
          </p:cNvSpPr>
          <p:nvPr>
            <p:ph type="body" idx="8"/>
          </p:nvPr>
        </p:nvSpPr>
        <p:spPr>
          <a:xfrm>
            <a:off x="5976726" y="3098618"/>
            <a:ext cx="2430600" cy="594000"/>
          </a:xfrm>
          <a:prstGeom prst="rect">
            <a:avLst/>
          </a:prstGeom>
          <a:noFill/>
          <a:ln>
            <a:noFill/>
          </a:ln>
        </p:spPr>
        <p:txBody>
          <a:bodyPr spcFirstLastPara="1" wrap="square" lIns="0" tIns="45700" rIns="0" bIns="45700" anchor="b" anchorCtr="0">
            <a:noAutofit/>
          </a:bodyPr>
          <a:lstStyle>
            <a:lvl1pPr marL="457200" lvl="0" indent="-228600" algn="ctr" rtl="0">
              <a:lnSpc>
                <a:spcPct val="80000"/>
              </a:lnSpc>
              <a:spcBef>
                <a:spcPts val="300"/>
              </a:spcBef>
              <a:spcAft>
                <a:spcPts val="0"/>
              </a:spcAft>
              <a:buSzPts val="1500"/>
              <a:buFont typeface="Century Gothic"/>
              <a:buNone/>
              <a:defRPr sz="1500" b="1"/>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45" name="Google Shape;145;p29"/>
          <p:cNvSpPr txBox="1">
            <a:spLocks noGrp="1"/>
          </p:cNvSpPr>
          <p:nvPr>
            <p:ph type="body" idx="9"/>
          </p:nvPr>
        </p:nvSpPr>
        <p:spPr>
          <a:xfrm>
            <a:off x="5976723" y="3721085"/>
            <a:ext cx="2430600" cy="687000"/>
          </a:xfrm>
          <a:prstGeom prst="rect">
            <a:avLst/>
          </a:prstGeom>
          <a:noFill/>
          <a:ln>
            <a:noFill/>
          </a:ln>
        </p:spPr>
        <p:txBody>
          <a:bodyPr spcFirstLastPara="1" wrap="square" lIns="0" tIns="45700" rIns="0" bIns="45700" anchor="t" anchorCtr="0">
            <a:noAutofit/>
          </a:bodyPr>
          <a:lstStyle>
            <a:lvl1pPr marL="457200" lvl="0" indent="-228600" algn="ctr" rtl="0">
              <a:spcBef>
                <a:spcPts val="200"/>
              </a:spcBef>
              <a:spcAft>
                <a:spcPts val="0"/>
              </a:spcAft>
              <a:buSzPts val="1200"/>
              <a:buFont typeface="Century Gothic"/>
              <a:buNone/>
              <a:defRPr sz="1200" b="0">
                <a:solidFill>
                  <a:srgbClr val="000000"/>
                </a:solidFill>
              </a:defRPr>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14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722313" y="3305176"/>
            <a:ext cx="7772400" cy="1021500"/>
          </a:xfrm>
          <a:prstGeom prst="rect">
            <a:avLst/>
          </a:prstGeom>
          <a:noFill/>
          <a:ln>
            <a:noFill/>
          </a:ln>
        </p:spPr>
        <p:txBody>
          <a:bodyPr spcFirstLastPara="1" wrap="square" lIns="0" tIns="45700" rIns="0" bIns="45700" anchor="t" anchorCtr="0">
            <a:normAutofit/>
          </a:bodyPr>
          <a:lstStyle>
            <a:lvl1pPr lvl="0" algn="l" rtl="0">
              <a:spcBef>
                <a:spcPts val="0"/>
              </a:spcBef>
              <a:spcAft>
                <a:spcPts val="0"/>
              </a:spcAft>
              <a:buClr>
                <a:srgbClr val="653665"/>
              </a:buClr>
              <a:buSzPts val="3300"/>
              <a:buFont typeface="Century Gothic"/>
              <a:buNone/>
              <a:defRPr sz="33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888" y="1282305"/>
            <a:ext cx="7886700" cy="2139600"/>
          </a:xfrm>
          <a:prstGeom prst="rect">
            <a:avLst/>
          </a:prstGeom>
          <a:noFill/>
          <a:ln>
            <a:noFill/>
          </a:ln>
        </p:spPr>
        <p:txBody>
          <a:bodyPr spcFirstLastPara="1" wrap="square" lIns="0" tIns="45700" rIns="0" bIns="45700" anchor="b" anchorCtr="0">
            <a:normAutofit/>
          </a:bodyPr>
          <a:lstStyle>
            <a:lvl1pPr lvl="0" algn="l">
              <a:lnSpc>
                <a:spcPct val="100000"/>
              </a:lnSpc>
              <a:spcBef>
                <a:spcPts val="0"/>
              </a:spcBef>
              <a:spcAft>
                <a:spcPts val="0"/>
              </a:spcAft>
              <a:buClr>
                <a:srgbClr val="653665"/>
              </a:buClr>
              <a:buSzPts val="4500"/>
              <a:buFont typeface="Century Gothic"/>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4"/>
          <p:cNvSpPr txBox="1">
            <a:spLocks noGrp="1"/>
          </p:cNvSpPr>
          <p:nvPr>
            <p:ph type="body" idx="1"/>
          </p:nvPr>
        </p:nvSpPr>
        <p:spPr>
          <a:xfrm>
            <a:off x="623888" y="3442099"/>
            <a:ext cx="7886700" cy="112530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400"/>
              </a:spcBef>
              <a:spcAft>
                <a:spcPts val="0"/>
              </a:spcAft>
              <a:buSzPts val="1800"/>
              <a:buNone/>
              <a:defRPr sz="1800">
                <a:solidFill>
                  <a:schemeClr val="dk1"/>
                </a:solidFill>
              </a:defRPr>
            </a:lvl1pPr>
            <a:lvl2pPr marL="914400" lvl="1" indent="-228600" algn="l">
              <a:lnSpc>
                <a:spcPct val="100000"/>
              </a:lnSpc>
              <a:spcBef>
                <a:spcPts val="300"/>
              </a:spcBef>
              <a:spcAft>
                <a:spcPts val="0"/>
              </a:spcAft>
              <a:buSzPts val="1500"/>
              <a:buNone/>
              <a:defRPr sz="1500">
                <a:solidFill>
                  <a:srgbClr val="888888"/>
                </a:solidFill>
              </a:defRPr>
            </a:lvl2pPr>
            <a:lvl3pPr marL="1371600" lvl="2" indent="-228600" algn="l">
              <a:lnSpc>
                <a:spcPct val="100000"/>
              </a:lnSpc>
              <a:spcBef>
                <a:spcPts val="300"/>
              </a:spcBef>
              <a:spcAft>
                <a:spcPts val="0"/>
              </a:spcAft>
              <a:buSzPts val="1400"/>
              <a:buNone/>
              <a:defRPr sz="1400">
                <a:solidFill>
                  <a:srgbClr val="888888"/>
                </a:solidFill>
              </a:defRPr>
            </a:lvl3pPr>
            <a:lvl4pPr marL="1828800" lvl="3" indent="-228600" algn="l">
              <a:lnSpc>
                <a:spcPct val="100000"/>
              </a:lnSpc>
              <a:spcBef>
                <a:spcPts val="200"/>
              </a:spcBef>
              <a:spcAft>
                <a:spcPts val="0"/>
              </a:spcAft>
              <a:buClr>
                <a:srgbClr val="888888"/>
              </a:buClr>
              <a:buSzPts val="1200"/>
              <a:buNone/>
              <a:defRPr sz="1200">
                <a:solidFill>
                  <a:srgbClr val="888888"/>
                </a:solidFill>
              </a:defRPr>
            </a:lvl4pPr>
            <a:lvl5pPr marL="2286000" lvl="4" indent="-228600" algn="l">
              <a:lnSpc>
                <a:spcPct val="100000"/>
              </a:lnSpc>
              <a:spcBef>
                <a:spcPts val="200"/>
              </a:spcBef>
              <a:spcAft>
                <a:spcPts val="0"/>
              </a:spcAft>
              <a:buClr>
                <a:srgbClr val="888888"/>
              </a:buClr>
              <a:buSzPts val="1200"/>
              <a:buNone/>
              <a:defRPr sz="1200">
                <a:solidFill>
                  <a:srgbClr val="888888"/>
                </a:solidFill>
              </a:defRPr>
            </a:lvl5pPr>
            <a:lvl6pPr marL="2743200" lvl="5" indent="-228600" algn="l">
              <a:lnSpc>
                <a:spcPct val="100000"/>
              </a:lnSpc>
              <a:spcBef>
                <a:spcPts val="200"/>
              </a:spcBef>
              <a:spcAft>
                <a:spcPts val="0"/>
              </a:spcAft>
              <a:buClr>
                <a:srgbClr val="888888"/>
              </a:buClr>
              <a:buSzPts val="1200"/>
              <a:buNone/>
              <a:defRPr sz="1200">
                <a:solidFill>
                  <a:srgbClr val="888888"/>
                </a:solidFill>
              </a:defRPr>
            </a:lvl6pPr>
            <a:lvl7pPr marL="3200400" lvl="6" indent="-228600" algn="l">
              <a:lnSpc>
                <a:spcPct val="100000"/>
              </a:lnSpc>
              <a:spcBef>
                <a:spcPts val="200"/>
              </a:spcBef>
              <a:spcAft>
                <a:spcPts val="0"/>
              </a:spcAft>
              <a:buClr>
                <a:srgbClr val="888888"/>
              </a:buClr>
              <a:buSzPts val="1200"/>
              <a:buNone/>
              <a:defRPr sz="1200">
                <a:solidFill>
                  <a:srgbClr val="888888"/>
                </a:solidFill>
              </a:defRPr>
            </a:lvl7pPr>
            <a:lvl8pPr marL="3657600" lvl="7" indent="-228600" algn="l">
              <a:lnSpc>
                <a:spcPct val="100000"/>
              </a:lnSpc>
              <a:spcBef>
                <a:spcPts val="200"/>
              </a:spcBef>
              <a:spcAft>
                <a:spcPts val="0"/>
              </a:spcAft>
              <a:buClr>
                <a:srgbClr val="888888"/>
              </a:buClr>
              <a:buSzPts val="1200"/>
              <a:buNone/>
              <a:defRPr sz="1200">
                <a:solidFill>
                  <a:srgbClr val="888888"/>
                </a:solidFill>
              </a:defRPr>
            </a:lvl8pPr>
            <a:lvl9pPr marL="4114800" lvl="8" indent="-228600" algn="l">
              <a:lnSpc>
                <a:spcPct val="100000"/>
              </a:lnSpc>
              <a:spcBef>
                <a:spcPts val="200"/>
              </a:spcBef>
              <a:spcAft>
                <a:spcPts val="0"/>
              </a:spcAft>
              <a:buClr>
                <a:srgbClr val="888888"/>
              </a:buClr>
              <a:buSzPts val="1200"/>
              <a:buNone/>
              <a:defRPr sz="1200">
                <a:solidFill>
                  <a:srgbClr val="888888"/>
                </a:solidFill>
              </a:defRPr>
            </a:lvl9pPr>
          </a:lstStyle>
          <a:p>
            <a:endParaRPr/>
          </a:p>
        </p:txBody>
      </p:sp>
      <p:sp>
        <p:nvSpPr>
          <p:cNvPr id="19" name="Google Shape;19;p4"/>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sldNum" idx="12"/>
          </p:nvPr>
        </p:nvSpPr>
        <p:spPr>
          <a:xfrm>
            <a:off x="8668250" y="4894008"/>
            <a:ext cx="279600" cy="2160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9"/>
        <p:cNvGrpSpPr/>
        <p:nvPr/>
      </p:nvGrpSpPr>
      <p:grpSpPr>
        <a:xfrm>
          <a:off x="0" y="0"/>
          <a:ext cx="0" cy="0"/>
          <a:chOff x="0" y="0"/>
          <a:chExt cx="0" cy="0"/>
        </a:xfrm>
      </p:grpSpPr>
      <p:sp>
        <p:nvSpPr>
          <p:cNvPr id="150" name="Google Shape;150;p32"/>
          <p:cNvSpPr txBox="1">
            <a:spLocks noGrp="1"/>
          </p:cNvSpPr>
          <p:nvPr>
            <p:ph type="body" idx="1"/>
          </p:nvPr>
        </p:nvSpPr>
        <p:spPr>
          <a:xfrm>
            <a:off x="412452" y="951570"/>
            <a:ext cx="8319000" cy="3726300"/>
          </a:xfrm>
          <a:prstGeom prst="rect">
            <a:avLst/>
          </a:prstGeom>
          <a:noFill/>
          <a:ln>
            <a:noFill/>
          </a:ln>
        </p:spPr>
        <p:txBody>
          <a:bodyPr spcFirstLastPara="1" wrap="square" lIns="0" tIns="45700" rIns="0" bIns="45700" anchor="t" anchorCtr="0">
            <a:normAutofit/>
          </a:bodyPr>
          <a:lstStyle>
            <a:lvl1pPr marL="457200" lvl="0" indent="-317500" algn="l" rtl="0">
              <a:spcBef>
                <a:spcPts val="300"/>
              </a:spcBef>
              <a:spcAft>
                <a:spcPts val="0"/>
              </a:spcAft>
              <a:buSzPts val="1400"/>
              <a:buChar char="▪"/>
              <a:defRPr/>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51" name="Google Shape;151;p32"/>
          <p:cNvSpPr txBox="1">
            <a:spLocks noGrp="1"/>
          </p:cNvSpPr>
          <p:nvPr>
            <p:ph type="title"/>
          </p:nvPr>
        </p:nvSpPr>
        <p:spPr>
          <a:xfrm>
            <a:off x="412454" y="226071"/>
            <a:ext cx="8319000" cy="533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Clr>
                <a:srgbClr val="653665"/>
              </a:buClr>
              <a:buSzPts val="2700"/>
              <a:buFont typeface="Century Gothic"/>
              <a:buNone/>
              <a:defRPr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32"/>
          <p:cNvSpPr txBox="1">
            <a:spLocks noGrp="1"/>
          </p:cNvSpPr>
          <p:nvPr>
            <p:ph type="sldNum" idx="12"/>
          </p:nvPr>
        </p:nvSpPr>
        <p:spPr>
          <a:xfrm>
            <a:off x="8677525" y="4836188"/>
            <a:ext cx="279300" cy="2739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cxnSp>
        <p:nvCxnSpPr>
          <p:cNvPr id="153" name="Google Shape;153;p32"/>
          <p:cNvCxnSpPr/>
          <p:nvPr/>
        </p:nvCxnSpPr>
        <p:spPr>
          <a:xfrm>
            <a:off x="412452" y="843558"/>
            <a:ext cx="83190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ur Business Philosophy">
  <p:cSld name="Our Business Philosophy">
    <p:spTree>
      <p:nvGrpSpPr>
        <p:cNvPr id="1" name="Shape 154"/>
        <p:cNvGrpSpPr/>
        <p:nvPr/>
      </p:nvGrpSpPr>
      <p:grpSpPr>
        <a:xfrm>
          <a:off x="0" y="0"/>
          <a:ext cx="0" cy="0"/>
          <a:chOff x="0" y="0"/>
          <a:chExt cx="0" cy="0"/>
        </a:xfrm>
      </p:grpSpPr>
      <p:sp>
        <p:nvSpPr>
          <p:cNvPr id="155" name="Google Shape;155;p33"/>
          <p:cNvSpPr>
            <a:spLocks noGrp="1"/>
          </p:cNvSpPr>
          <p:nvPr>
            <p:ph type="pic" idx="2"/>
          </p:nvPr>
        </p:nvSpPr>
        <p:spPr>
          <a:xfrm>
            <a:off x="0" y="1241437"/>
            <a:ext cx="3221400" cy="1943100"/>
          </a:xfrm>
          <a:prstGeom prst="rect">
            <a:avLst/>
          </a:prstGeom>
          <a:noFill/>
          <a:ln>
            <a:noFill/>
          </a:ln>
        </p:spPr>
      </p:sp>
      <p:sp>
        <p:nvSpPr>
          <p:cNvPr id="156" name="Google Shape;156;p33"/>
          <p:cNvSpPr>
            <a:spLocks noGrp="1"/>
          </p:cNvSpPr>
          <p:nvPr>
            <p:ph type="pic" idx="3"/>
          </p:nvPr>
        </p:nvSpPr>
        <p:spPr>
          <a:xfrm>
            <a:off x="5922520" y="1241437"/>
            <a:ext cx="3221400" cy="1943100"/>
          </a:xfrm>
          <a:prstGeom prst="rect">
            <a:avLst/>
          </a:prstGeom>
          <a:noFill/>
          <a:ln>
            <a:noFill/>
          </a:ln>
        </p:spPr>
      </p:sp>
      <p:sp>
        <p:nvSpPr>
          <p:cNvPr id="157" name="Google Shape;157;p33"/>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sz="800">
                <a:solidFill>
                  <a:srgbClr val="7F7F7F"/>
                </a:solidFill>
                <a:latin typeface="Century Gothic"/>
                <a:ea typeface="Century Gothic"/>
                <a:cs typeface="Century Gothic"/>
                <a:sym typeface="Century Gothic"/>
              </a:defRPr>
            </a:lvl1pPr>
            <a:lvl2pPr marL="0" lvl="1" indent="0" algn="ctr" rtl="0">
              <a:spcBef>
                <a:spcPts val="0"/>
              </a:spcBef>
              <a:buNone/>
              <a:defRPr sz="800">
                <a:solidFill>
                  <a:srgbClr val="7F7F7F"/>
                </a:solidFill>
                <a:latin typeface="Century Gothic"/>
                <a:ea typeface="Century Gothic"/>
                <a:cs typeface="Century Gothic"/>
                <a:sym typeface="Century Gothic"/>
              </a:defRPr>
            </a:lvl2pPr>
            <a:lvl3pPr marL="0" lvl="2" indent="0" algn="ctr" rtl="0">
              <a:spcBef>
                <a:spcPts val="0"/>
              </a:spcBef>
              <a:buNone/>
              <a:defRPr sz="800">
                <a:solidFill>
                  <a:srgbClr val="7F7F7F"/>
                </a:solidFill>
                <a:latin typeface="Century Gothic"/>
                <a:ea typeface="Century Gothic"/>
                <a:cs typeface="Century Gothic"/>
                <a:sym typeface="Century Gothic"/>
              </a:defRPr>
            </a:lvl3pPr>
            <a:lvl4pPr marL="0" lvl="3" indent="0" algn="ctr" rtl="0">
              <a:spcBef>
                <a:spcPts val="0"/>
              </a:spcBef>
              <a:buNone/>
              <a:defRPr sz="800">
                <a:solidFill>
                  <a:srgbClr val="7F7F7F"/>
                </a:solidFill>
                <a:latin typeface="Century Gothic"/>
                <a:ea typeface="Century Gothic"/>
                <a:cs typeface="Century Gothic"/>
                <a:sym typeface="Century Gothic"/>
              </a:defRPr>
            </a:lvl4pPr>
            <a:lvl5pPr marL="0" lvl="4" indent="0" algn="ctr" rtl="0">
              <a:spcBef>
                <a:spcPts val="0"/>
              </a:spcBef>
              <a:buNone/>
              <a:defRPr sz="800">
                <a:solidFill>
                  <a:srgbClr val="7F7F7F"/>
                </a:solidFill>
                <a:latin typeface="Century Gothic"/>
                <a:ea typeface="Century Gothic"/>
                <a:cs typeface="Century Gothic"/>
                <a:sym typeface="Century Gothic"/>
              </a:defRPr>
            </a:lvl5pPr>
            <a:lvl6pPr marL="0" lvl="5" indent="0" algn="ctr" rtl="0">
              <a:spcBef>
                <a:spcPts val="0"/>
              </a:spcBef>
              <a:buNone/>
              <a:defRPr sz="800">
                <a:solidFill>
                  <a:srgbClr val="7F7F7F"/>
                </a:solidFill>
                <a:latin typeface="Century Gothic"/>
                <a:ea typeface="Century Gothic"/>
                <a:cs typeface="Century Gothic"/>
                <a:sym typeface="Century Gothic"/>
              </a:defRPr>
            </a:lvl6pPr>
            <a:lvl7pPr marL="0" lvl="6" indent="0" algn="ctr" rtl="0">
              <a:spcBef>
                <a:spcPts val="0"/>
              </a:spcBef>
              <a:buNone/>
              <a:defRPr sz="800">
                <a:solidFill>
                  <a:srgbClr val="7F7F7F"/>
                </a:solidFill>
                <a:latin typeface="Century Gothic"/>
                <a:ea typeface="Century Gothic"/>
                <a:cs typeface="Century Gothic"/>
                <a:sym typeface="Century Gothic"/>
              </a:defRPr>
            </a:lvl7pPr>
            <a:lvl8pPr marL="0" lvl="7" indent="0" algn="ctr" rtl="0">
              <a:spcBef>
                <a:spcPts val="0"/>
              </a:spcBef>
              <a:buNone/>
              <a:defRPr sz="800">
                <a:solidFill>
                  <a:srgbClr val="7F7F7F"/>
                </a:solidFill>
                <a:latin typeface="Century Gothic"/>
                <a:ea typeface="Century Gothic"/>
                <a:cs typeface="Century Gothic"/>
                <a:sym typeface="Century Gothic"/>
              </a:defRPr>
            </a:lvl8pPr>
            <a:lvl9pPr marL="0" lvl="8" indent="0" algn="ctr" rtl="0">
              <a:spcBef>
                <a:spcPts val="0"/>
              </a:spcBef>
              <a:buNone/>
              <a:defRPr sz="800">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58" name="Google Shape;158;p33"/>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Clr>
                <a:srgbClr val="653665"/>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ortfolio">
  <p:cSld name="Portfolio">
    <p:spTree>
      <p:nvGrpSpPr>
        <p:cNvPr id="1" name="Shape 159"/>
        <p:cNvGrpSpPr/>
        <p:nvPr/>
      </p:nvGrpSpPr>
      <p:grpSpPr>
        <a:xfrm>
          <a:off x="0" y="0"/>
          <a:ext cx="0" cy="0"/>
          <a:chOff x="0" y="0"/>
          <a:chExt cx="0" cy="0"/>
        </a:xfrm>
      </p:grpSpPr>
      <p:sp>
        <p:nvSpPr>
          <p:cNvPr id="160" name="Google Shape;160;p34"/>
          <p:cNvSpPr>
            <a:spLocks noGrp="1"/>
          </p:cNvSpPr>
          <p:nvPr>
            <p:ph type="pic" idx="2"/>
          </p:nvPr>
        </p:nvSpPr>
        <p:spPr>
          <a:xfrm>
            <a:off x="3250586" y="1220723"/>
            <a:ext cx="1756500" cy="3264300"/>
          </a:xfrm>
          <a:prstGeom prst="rect">
            <a:avLst/>
          </a:prstGeom>
          <a:noFill/>
          <a:ln>
            <a:noFill/>
          </a:ln>
        </p:spPr>
      </p:sp>
      <p:sp>
        <p:nvSpPr>
          <p:cNvPr id="161" name="Google Shape;161;p34"/>
          <p:cNvSpPr>
            <a:spLocks noGrp="1"/>
          </p:cNvSpPr>
          <p:nvPr>
            <p:ph type="pic" idx="3"/>
          </p:nvPr>
        </p:nvSpPr>
        <p:spPr>
          <a:xfrm>
            <a:off x="5088166" y="1220723"/>
            <a:ext cx="1756500" cy="3264300"/>
          </a:xfrm>
          <a:prstGeom prst="rect">
            <a:avLst/>
          </a:prstGeom>
          <a:noFill/>
          <a:ln>
            <a:noFill/>
          </a:ln>
        </p:spPr>
      </p:sp>
      <p:sp>
        <p:nvSpPr>
          <p:cNvPr id="162" name="Google Shape;162;p34"/>
          <p:cNvSpPr>
            <a:spLocks noGrp="1"/>
          </p:cNvSpPr>
          <p:nvPr>
            <p:ph type="pic" idx="4"/>
          </p:nvPr>
        </p:nvSpPr>
        <p:spPr>
          <a:xfrm>
            <a:off x="6925747" y="1220723"/>
            <a:ext cx="1756500" cy="3264300"/>
          </a:xfrm>
          <a:prstGeom prst="rect">
            <a:avLst/>
          </a:prstGeom>
          <a:noFill/>
          <a:ln>
            <a:noFill/>
          </a:ln>
        </p:spPr>
      </p:sp>
      <p:sp>
        <p:nvSpPr>
          <p:cNvPr id="163" name="Google Shape;163;p34"/>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sz="800">
                <a:solidFill>
                  <a:srgbClr val="7F7F7F"/>
                </a:solidFill>
                <a:latin typeface="Century Gothic"/>
                <a:ea typeface="Century Gothic"/>
                <a:cs typeface="Century Gothic"/>
                <a:sym typeface="Century Gothic"/>
              </a:defRPr>
            </a:lvl1pPr>
            <a:lvl2pPr marL="0" lvl="1" indent="0" algn="ctr" rtl="0">
              <a:spcBef>
                <a:spcPts val="0"/>
              </a:spcBef>
              <a:buNone/>
              <a:defRPr sz="800">
                <a:solidFill>
                  <a:srgbClr val="7F7F7F"/>
                </a:solidFill>
                <a:latin typeface="Century Gothic"/>
                <a:ea typeface="Century Gothic"/>
                <a:cs typeface="Century Gothic"/>
                <a:sym typeface="Century Gothic"/>
              </a:defRPr>
            </a:lvl2pPr>
            <a:lvl3pPr marL="0" lvl="2" indent="0" algn="ctr" rtl="0">
              <a:spcBef>
                <a:spcPts val="0"/>
              </a:spcBef>
              <a:buNone/>
              <a:defRPr sz="800">
                <a:solidFill>
                  <a:srgbClr val="7F7F7F"/>
                </a:solidFill>
                <a:latin typeface="Century Gothic"/>
                <a:ea typeface="Century Gothic"/>
                <a:cs typeface="Century Gothic"/>
                <a:sym typeface="Century Gothic"/>
              </a:defRPr>
            </a:lvl3pPr>
            <a:lvl4pPr marL="0" lvl="3" indent="0" algn="ctr" rtl="0">
              <a:spcBef>
                <a:spcPts val="0"/>
              </a:spcBef>
              <a:buNone/>
              <a:defRPr sz="800">
                <a:solidFill>
                  <a:srgbClr val="7F7F7F"/>
                </a:solidFill>
                <a:latin typeface="Century Gothic"/>
                <a:ea typeface="Century Gothic"/>
                <a:cs typeface="Century Gothic"/>
                <a:sym typeface="Century Gothic"/>
              </a:defRPr>
            </a:lvl4pPr>
            <a:lvl5pPr marL="0" lvl="4" indent="0" algn="ctr" rtl="0">
              <a:spcBef>
                <a:spcPts val="0"/>
              </a:spcBef>
              <a:buNone/>
              <a:defRPr sz="800">
                <a:solidFill>
                  <a:srgbClr val="7F7F7F"/>
                </a:solidFill>
                <a:latin typeface="Century Gothic"/>
                <a:ea typeface="Century Gothic"/>
                <a:cs typeface="Century Gothic"/>
                <a:sym typeface="Century Gothic"/>
              </a:defRPr>
            </a:lvl5pPr>
            <a:lvl6pPr marL="0" lvl="5" indent="0" algn="ctr" rtl="0">
              <a:spcBef>
                <a:spcPts val="0"/>
              </a:spcBef>
              <a:buNone/>
              <a:defRPr sz="800">
                <a:solidFill>
                  <a:srgbClr val="7F7F7F"/>
                </a:solidFill>
                <a:latin typeface="Century Gothic"/>
                <a:ea typeface="Century Gothic"/>
                <a:cs typeface="Century Gothic"/>
                <a:sym typeface="Century Gothic"/>
              </a:defRPr>
            </a:lvl6pPr>
            <a:lvl7pPr marL="0" lvl="6" indent="0" algn="ctr" rtl="0">
              <a:spcBef>
                <a:spcPts val="0"/>
              </a:spcBef>
              <a:buNone/>
              <a:defRPr sz="800">
                <a:solidFill>
                  <a:srgbClr val="7F7F7F"/>
                </a:solidFill>
                <a:latin typeface="Century Gothic"/>
                <a:ea typeface="Century Gothic"/>
                <a:cs typeface="Century Gothic"/>
                <a:sym typeface="Century Gothic"/>
              </a:defRPr>
            </a:lvl7pPr>
            <a:lvl8pPr marL="0" lvl="7" indent="0" algn="ctr" rtl="0">
              <a:spcBef>
                <a:spcPts val="0"/>
              </a:spcBef>
              <a:buNone/>
              <a:defRPr sz="800">
                <a:solidFill>
                  <a:srgbClr val="7F7F7F"/>
                </a:solidFill>
                <a:latin typeface="Century Gothic"/>
                <a:ea typeface="Century Gothic"/>
                <a:cs typeface="Century Gothic"/>
                <a:sym typeface="Century Gothic"/>
              </a:defRPr>
            </a:lvl8pPr>
            <a:lvl9pPr marL="0" lvl="8" indent="0" algn="ctr" rtl="0">
              <a:spcBef>
                <a:spcPts val="0"/>
              </a:spcBef>
              <a:buNone/>
              <a:defRPr sz="800">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64" name="Google Shape;164;p34"/>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Clr>
                <a:srgbClr val="653665"/>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Column ">
  <p:cSld name="2-Column ">
    <p:bg>
      <p:bgPr>
        <a:solidFill>
          <a:schemeClr val="lt1"/>
        </a:solidFill>
        <a:effectLst/>
      </p:bgPr>
    </p:bg>
    <p:spTree>
      <p:nvGrpSpPr>
        <p:cNvPr id="1" name="Shape 165"/>
        <p:cNvGrpSpPr/>
        <p:nvPr/>
      </p:nvGrpSpPr>
      <p:grpSpPr>
        <a:xfrm>
          <a:off x="0" y="0"/>
          <a:ext cx="0" cy="0"/>
          <a:chOff x="0" y="0"/>
          <a:chExt cx="0" cy="0"/>
        </a:xfrm>
      </p:grpSpPr>
      <p:grpSp>
        <p:nvGrpSpPr>
          <p:cNvPr id="166" name="Google Shape;166;p35"/>
          <p:cNvGrpSpPr/>
          <p:nvPr/>
        </p:nvGrpSpPr>
        <p:grpSpPr>
          <a:xfrm>
            <a:off x="0" y="0"/>
            <a:ext cx="9144057" cy="5143500"/>
            <a:chOff x="0" y="0"/>
            <a:chExt cx="12188825" cy="6858000"/>
          </a:xfrm>
        </p:grpSpPr>
        <p:sp>
          <p:nvSpPr>
            <p:cNvPr id="167" name="Google Shape;167;p35"/>
            <p:cNvSpPr/>
            <p:nvPr/>
          </p:nvSpPr>
          <p:spPr>
            <a:xfrm rot="10800000">
              <a:off x="0" y="0"/>
              <a:ext cx="4582245" cy="68580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alpha val="4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35"/>
            <p:cNvSpPr/>
            <p:nvPr/>
          </p:nvSpPr>
          <p:spPr>
            <a:xfrm rot="10800000">
              <a:off x="9049368" y="4956989"/>
              <a:ext cx="3139457" cy="1901011"/>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alpha val="4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 name="Google Shape;169;p35"/>
          <p:cNvSpPr txBox="1">
            <a:spLocks noGrp="1"/>
          </p:cNvSpPr>
          <p:nvPr>
            <p:ph type="title"/>
          </p:nvPr>
        </p:nvSpPr>
        <p:spPr>
          <a:xfrm>
            <a:off x="449290" y="796513"/>
            <a:ext cx="8237400" cy="316200"/>
          </a:xfrm>
          <a:prstGeom prst="rect">
            <a:avLst/>
          </a:prstGeom>
          <a:noFill/>
          <a:ln>
            <a:noFill/>
          </a:ln>
        </p:spPr>
        <p:txBody>
          <a:bodyPr spcFirstLastPara="1" wrap="square" lIns="0" tIns="45700" rIns="0" bIns="45700" anchor="ctr" anchorCtr="0">
            <a:noAutofit/>
          </a:bodyPr>
          <a:lstStyle>
            <a:lvl1pPr lvl="0" algn="l" rtl="0">
              <a:spcBef>
                <a:spcPts val="0"/>
              </a:spcBef>
              <a:spcAft>
                <a:spcPts val="0"/>
              </a:spcAft>
              <a:buClr>
                <a:srgbClr val="7F7F7F"/>
              </a:buClr>
              <a:buSzPts val="1400"/>
              <a:buFont typeface="Century Gothic"/>
              <a:buNone/>
              <a:defRPr sz="1400">
                <a:solidFill>
                  <a:srgbClr val="7F7F7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5"/>
          <p:cNvSpPr txBox="1">
            <a:spLocks noGrp="1"/>
          </p:cNvSpPr>
          <p:nvPr>
            <p:ph type="body" idx="1"/>
          </p:nvPr>
        </p:nvSpPr>
        <p:spPr>
          <a:xfrm>
            <a:off x="453023" y="238404"/>
            <a:ext cx="8235900" cy="522000"/>
          </a:xfrm>
          <a:prstGeom prst="rect">
            <a:avLst/>
          </a:prstGeom>
          <a:noFill/>
          <a:ln>
            <a:noFill/>
          </a:ln>
        </p:spPr>
        <p:txBody>
          <a:bodyPr spcFirstLastPara="1" wrap="square" lIns="0" tIns="45700" rIns="0" bIns="45700" anchor="t" anchorCtr="0">
            <a:normAutofit/>
          </a:bodyPr>
          <a:lstStyle>
            <a:lvl1pPr marL="457200" lvl="0" indent="-228600" algn="l" rtl="0">
              <a:spcBef>
                <a:spcPts val="400"/>
              </a:spcBef>
              <a:spcAft>
                <a:spcPts val="0"/>
              </a:spcAft>
              <a:buSzPts val="1800"/>
              <a:buFont typeface="Century Gothic"/>
              <a:buNone/>
              <a:defRPr/>
            </a:lvl1pPr>
            <a:lvl2pPr marL="914400" lvl="1" indent="-228600" algn="l" rtl="0">
              <a:spcBef>
                <a:spcPts val="300"/>
              </a:spcBef>
              <a:spcAft>
                <a:spcPts val="0"/>
              </a:spcAft>
              <a:buSzPts val="1500"/>
              <a:buFont typeface="Century Gothic"/>
              <a:buNone/>
              <a:defRPr/>
            </a:lvl2pPr>
            <a:lvl3pPr marL="1371600" lvl="2" indent="-228600" algn="l" rtl="0">
              <a:spcBef>
                <a:spcPts val="200"/>
              </a:spcBef>
              <a:spcAft>
                <a:spcPts val="0"/>
              </a:spcAft>
              <a:buSzPts val="1200"/>
              <a:buFont typeface="Century Gothic"/>
              <a:buNone/>
              <a:defRPr/>
            </a:lvl3pPr>
            <a:lvl4pPr marL="1828800" lvl="3" indent="-228600" algn="l" rtl="0">
              <a:spcBef>
                <a:spcPts val="300"/>
              </a:spcBef>
              <a:spcAft>
                <a:spcPts val="0"/>
              </a:spcAft>
              <a:buClr>
                <a:srgbClr val="000000"/>
              </a:buClr>
              <a:buSzPts val="1500"/>
              <a:buFont typeface="Open Sans"/>
              <a:buNone/>
              <a:defRPr/>
            </a:lvl4pPr>
            <a:lvl5pPr marL="2286000" lvl="4" indent="-228600" algn="l" rtl="0">
              <a:spcBef>
                <a:spcPts val="300"/>
              </a:spcBef>
              <a:spcAft>
                <a:spcPts val="0"/>
              </a:spcAft>
              <a:buClr>
                <a:srgbClr val="000000"/>
              </a:buClr>
              <a:buSzPts val="1500"/>
              <a:buFont typeface="Open Sans"/>
              <a:buNone/>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71" name="Google Shape;171;p35"/>
          <p:cNvSpPr txBox="1">
            <a:spLocks noGrp="1"/>
          </p:cNvSpPr>
          <p:nvPr>
            <p:ph type="body" idx="2"/>
          </p:nvPr>
        </p:nvSpPr>
        <p:spPr>
          <a:xfrm>
            <a:off x="466847" y="2457827"/>
            <a:ext cx="3889500" cy="2119800"/>
          </a:xfrm>
          <a:prstGeom prst="rect">
            <a:avLst/>
          </a:prstGeom>
          <a:noFill/>
          <a:ln>
            <a:noFill/>
          </a:ln>
        </p:spPr>
        <p:txBody>
          <a:bodyPr spcFirstLastPara="1" wrap="square" lIns="0" tIns="45700" rIns="0" bIns="45700" anchor="t" anchorCtr="0">
            <a:normAutofit/>
          </a:bodyPr>
          <a:lstStyle>
            <a:lvl1pPr marL="457200" lvl="0" indent="-228600" algn="l" rtl="0">
              <a:lnSpc>
                <a:spcPct val="130000"/>
              </a:lnSpc>
              <a:spcBef>
                <a:spcPts val="200"/>
              </a:spcBef>
              <a:spcAft>
                <a:spcPts val="0"/>
              </a:spcAft>
              <a:buSzPts val="1200"/>
              <a:buFont typeface="Century Gothic"/>
              <a:buNone/>
              <a:defRPr sz="1200">
                <a:solidFill>
                  <a:srgbClr val="595959"/>
                </a:solidFill>
              </a:defRPr>
            </a:lvl1pPr>
            <a:lvl2pPr marL="914400" lvl="1" indent="-228600" algn="l" rtl="0">
              <a:spcBef>
                <a:spcPts val="400"/>
              </a:spcBef>
              <a:spcAft>
                <a:spcPts val="0"/>
              </a:spcAft>
              <a:buSzPts val="1800"/>
              <a:buFont typeface="Century Gothic"/>
              <a:buNone/>
              <a:defRPr sz="1800"/>
            </a:lvl2pPr>
            <a:lvl3pPr marL="1371600" lvl="2" indent="-228600" algn="l" rtl="0">
              <a:spcBef>
                <a:spcPts val="400"/>
              </a:spcBef>
              <a:spcAft>
                <a:spcPts val="0"/>
              </a:spcAft>
              <a:buSzPts val="1800"/>
              <a:buFont typeface="Century Gothic"/>
              <a:buNone/>
              <a:defRPr sz="1800"/>
            </a:lvl3pPr>
            <a:lvl4pPr marL="1828800" lvl="3" indent="-228600" algn="l" rtl="0">
              <a:spcBef>
                <a:spcPts val="400"/>
              </a:spcBef>
              <a:spcAft>
                <a:spcPts val="0"/>
              </a:spcAft>
              <a:buClr>
                <a:srgbClr val="000000"/>
              </a:buClr>
              <a:buSzPts val="1800"/>
              <a:buFont typeface="Open Sans"/>
              <a:buNone/>
              <a:defRPr sz="1800"/>
            </a:lvl4pPr>
            <a:lvl5pPr marL="2286000" lvl="4" indent="-228600" algn="l" rtl="0">
              <a:spcBef>
                <a:spcPts val="400"/>
              </a:spcBef>
              <a:spcAft>
                <a:spcPts val="0"/>
              </a:spcAft>
              <a:buClr>
                <a:srgbClr val="000000"/>
              </a:buClr>
              <a:buSzPts val="1800"/>
              <a:buFont typeface="Open Sans"/>
              <a:buNone/>
              <a:defRPr sz="1800"/>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72" name="Google Shape;172;p35"/>
          <p:cNvSpPr txBox="1">
            <a:spLocks noGrp="1"/>
          </p:cNvSpPr>
          <p:nvPr>
            <p:ph type="body" idx="3"/>
          </p:nvPr>
        </p:nvSpPr>
        <p:spPr>
          <a:xfrm>
            <a:off x="4797928" y="2457827"/>
            <a:ext cx="3889500" cy="2119800"/>
          </a:xfrm>
          <a:prstGeom prst="rect">
            <a:avLst/>
          </a:prstGeom>
          <a:noFill/>
          <a:ln>
            <a:noFill/>
          </a:ln>
        </p:spPr>
        <p:txBody>
          <a:bodyPr spcFirstLastPara="1" wrap="square" lIns="0" tIns="45700" rIns="0" bIns="45700" anchor="t" anchorCtr="0">
            <a:normAutofit/>
          </a:bodyPr>
          <a:lstStyle>
            <a:lvl1pPr marL="457200" lvl="0" indent="-228600" algn="l" rtl="0">
              <a:lnSpc>
                <a:spcPct val="130000"/>
              </a:lnSpc>
              <a:spcBef>
                <a:spcPts val="200"/>
              </a:spcBef>
              <a:spcAft>
                <a:spcPts val="0"/>
              </a:spcAft>
              <a:buSzPts val="1200"/>
              <a:buFont typeface="Century Gothic"/>
              <a:buNone/>
              <a:defRPr sz="1200">
                <a:solidFill>
                  <a:srgbClr val="595959"/>
                </a:solidFill>
              </a:defRPr>
            </a:lvl1pPr>
            <a:lvl2pPr marL="914400" lvl="1" indent="-228600" algn="l" rtl="0">
              <a:spcBef>
                <a:spcPts val="400"/>
              </a:spcBef>
              <a:spcAft>
                <a:spcPts val="0"/>
              </a:spcAft>
              <a:buSzPts val="1800"/>
              <a:buFont typeface="Century Gothic"/>
              <a:buNone/>
              <a:defRPr sz="1800"/>
            </a:lvl2pPr>
            <a:lvl3pPr marL="1371600" lvl="2" indent="-228600" algn="l" rtl="0">
              <a:spcBef>
                <a:spcPts val="400"/>
              </a:spcBef>
              <a:spcAft>
                <a:spcPts val="0"/>
              </a:spcAft>
              <a:buSzPts val="1800"/>
              <a:buFont typeface="Century Gothic"/>
              <a:buNone/>
              <a:defRPr sz="1800"/>
            </a:lvl3pPr>
            <a:lvl4pPr marL="1828800" lvl="3" indent="-228600" algn="l" rtl="0">
              <a:spcBef>
                <a:spcPts val="400"/>
              </a:spcBef>
              <a:spcAft>
                <a:spcPts val="0"/>
              </a:spcAft>
              <a:buClr>
                <a:srgbClr val="000000"/>
              </a:buClr>
              <a:buSzPts val="1800"/>
              <a:buFont typeface="Open Sans"/>
              <a:buNone/>
              <a:defRPr sz="1800"/>
            </a:lvl4pPr>
            <a:lvl5pPr marL="2286000" lvl="4" indent="-228600" algn="l" rtl="0">
              <a:spcBef>
                <a:spcPts val="400"/>
              </a:spcBef>
              <a:spcAft>
                <a:spcPts val="0"/>
              </a:spcAft>
              <a:buClr>
                <a:srgbClr val="000000"/>
              </a:buClr>
              <a:buSzPts val="1800"/>
              <a:buFont typeface="Open Sans"/>
              <a:buNone/>
              <a:defRPr sz="1800"/>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73" name="Google Shape;173;p35"/>
          <p:cNvSpPr txBox="1">
            <a:spLocks noGrp="1"/>
          </p:cNvSpPr>
          <p:nvPr>
            <p:ph type="body" idx="4"/>
          </p:nvPr>
        </p:nvSpPr>
        <p:spPr>
          <a:xfrm>
            <a:off x="457320" y="1303774"/>
            <a:ext cx="8233200" cy="995100"/>
          </a:xfrm>
          <a:prstGeom prst="rect">
            <a:avLst/>
          </a:prstGeom>
          <a:noFill/>
          <a:ln>
            <a:noFill/>
          </a:ln>
        </p:spPr>
        <p:txBody>
          <a:bodyPr spcFirstLastPara="1" wrap="square" lIns="0" tIns="45700" rIns="0" bIns="45700" anchor="t" anchorCtr="0">
            <a:normAutofit/>
          </a:bodyPr>
          <a:lstStyle>
            <a:lvl1pPr marL="457200" lvl="0" indent="-228600" algn="l" rtl="0">
              <a:lnSpc>
                <a:spcPct val="130000"/>
              </a:lnSpc>
              <a:spcBef>
                <a:spcPts val="400"/>
              </a:spcBef>
              <a:spcAft>
                <a:spcPts val="0"/>
              </a:spcAft>
              <a:buSzPts val="1800"/>
              <a:buFont typeface="Century Gothic"/>
              <a:buNone/>
              <a:defRPr sz="1800">
                <a:solidFill>
                  <a:schemeClr val="accent1"/>
                </a:solidFill>
              </a:defRPr>
            </a:lvl1pPr>
            <a:lvl2pPr marL="914400" lvl="1" indent="-228600" algn="l" rtl="0">
              <a:spcBef>
                <a:spcPts val="300"/>
              </a:spcBef>
              <a:spcAft>
                <a:spcPts val="0"/>
              </a:spcAft>
              <a:buSzPts val="1500"/>
              <a:buFont typeface="Century Gothic"/>
              <a:buNone/>
              <a:defRPr/>
            </a:lvl2pPr>
            <a:lvl3pPr marL="1371600" lvl="2" indent="-228600" algn="l" rtl="0">
              <a:spcBef>
                <a:spcPts val="200"/>
              </a:spcBef>
              <a:spcAft>
                <a:spcPts val="0"/>
              </a:spcAft>
              <a:buSzPts val="1200"/>
              <a:buFont typeface="Century Gothic"/>
              <a:buNone/>
              <a:defRPr/>
            </a:lvl3pPr>
            <a:lvl4pPr marL="1828800" lvl="3" indent="-228600" algn="l" rtl="0">
              <a:spcBef>
                <a:spcPts val="300"/>
              </a:spcBef>
              <a:spcAft>
                <a:spcPts val="0"/>
              </a:spcAft>
              <a:buClr>
                <a:srgbClr val="000000"/>
              </a:buClr>
              <a:buSzPts val="1500"/>
              <a:buFont typeface="Open Sans"/>
              <a:buNone/>
              <a:defRPr/>
            </a:lvl4pPr>
            <a:lvl5pPr marL="2286000" lvl="4" indent="-228600" algn="l" rtl="0">
              <a:spcBef>
                <a:spcPts val="300"/>
              </a:spcBef>
              <a:spcAft>
                <a:spcPts val="0"/>
              </a:spcAft>
              <a:buClr>
                <a:srgbClr val="000000"/>
              </a:buClr>
              <a:buSzPts val="1500"/>
              <a:buFont typeface="Open Sans"/>
              <a:buNone/>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stimonial">
  <p:cSld name="testimonial">
    <p:spTree>
      <p:nvGrpSpPr>
        <p:cNvPr id="1" name="Shape 174"/>
        <p:cNvGrpSpPr/>
        <p:nvPr/>
      </p:nvGrpSpPr>
      <p:grpSpPr>
        <a:xfrm>
          <a:off x="0" y="0"/>
          <a:ext cx="0" cy="0"/>
          <a:chOff x="0" y="0"/>
          <a:chExt cx="0" cy="0"/>
        </a:xfrm>
      </p:grpSpPr>
      <p:sp>
        <p:nvSpPr>
          <p:cNvPr id="175" name="Google Shape;175;p36"/>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alpha val="4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36"/>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alpha val="498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36"/>
          <p:cNvSpPr/>
          <p:nvPr/>
        </p:nvSpPr>
        <p:spPr>
          <a:xfrm>
            <a:off x="3869952" y="3010448"/>
            <a:ext cx="1393800" cy="1393500"/>
          </a:xfrm>
          <a:prstGeom prst="diamond">
            <a:avLst/>
          </a:prstGeom>
          <a:solidFill>
            <a:srgbClr val="65366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178" name="Google Shape;178;p36"/>
          <p:cNvSpPr>
            <a:spLocks noGrp="1"/>
          </p:cNvSpPr>
          <p:nvPr>
            <p:ph type="pic" idx="2"/>
          </p:nvPr>
        </p:nvSpPr>
        <p:spPr>
          <a:xfrm>
            <a:off x="3880112" y="3184951"/>
            <a:ext cx="1383300" cy="1385100"/>
          </a:xfrm>
          <a:prstGeom prst="diamond">
            <a:avLst/>
          </a:prstGeom>
          <a:solidFill>
            <a:srgbClr val="F2F2F2"/>
          </a:solidFill>
          <a:ln>
            <a:noFill/>
          </a:ln>
        </p:spPr>
      </p:sp>
      <p:grpSp>
        <p:nvGrpSpPr>
          <p:cNvPr id="179" name="Google Shape;179;p36"/>
          <p:cNvGrpSpPr/>
          <p:nvPr/>
        </p:nvGrpSpPr>
        <p:grpSpPr>
          <a:xfrm>
            <a:off x="4106699" y="631685"/>
            <a:ext cx="930550" cy="696253"/>
            <a:chOff x="-3811588" y="-4362450"/>
            <a:chExt cx="12906374" cy="9656764"/>
          </a:xfrm>
        </p:grpSpPr>
        <p:sp>
          <p:nvSpPr>
            <p:cNvPr id="180" name="Google Shape;180;p36"/>
            <p:cNvSpPr/>
            <p:nvPr/>
          </p:nvSpPr>
          <p:spPr>
            <a:xfrm>
              <a:off x="-3811588" y="-4362450"/>
              <a:ext cx="4840290" cy="9656764"/>
            </a:xfrm>
            <a:custGeom>
              <a:avLst/>
              <a:gdLst/>
              <a:ahLst/>
              <a:cxnLst/>
              <a:rect l="l" t="t" r="r" b="b"/>
              <a:pathLst>
                <a:path w="2250" h="4500" extrusionOk="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solidFill>
              <a:srgbClr val="653665"/>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a:solidFill>
                  <a:srgbClr val="653665"/>
                </a:solidFill>
                <a:latin typeface="Calibri"/>
                <a:ea typeface="Calibri"/>
                <a:cs typeface="Calibri"/>
                <a:sym typeface="Calibri"/>
              </a:endParaRPr>
            </a:p>
          </p:txBody>
        </p:sp>
        <p:sp>
          <p:nvSpPr>
            <p:cNvPr id="181" name="Google Shape;181;p36"/>
            <p:cNvSpPr/>
            <p:nvPr/>
          </p:nvSpPr>
          <p:spPr>
            <a:xfrm>
              <a:off x="4256088" y="-4362450"/>
              <a:ext cx="4838698" cy="9656764"/>
            </a:xfrm>
            <a:custGeom>
              <a:avLst/>
              <a:gdLst/>
              <a:ahLst/>
              <a:cxnLst/>
              <a:rect l="l" t="t" r="r" b="b"/>
              <a:pathLst>
                <a:path w="2250" h="4500" extrusionOk="0">
                  <a:moveTo>
                    <a:pt x="0" y="0"/>
                  </a:moveTo>
                  <a:cubicBezTo>
                    <a:pt x="0" y="2250"/>
                    <a:pt x="0" y="2250"/>
                    <a:pt x="0" y="2250"/>
                  </a:cubicBezTo>
                  <a:cubicBezTo>
                    <a:pt x="1500" y="2250"/>
                    <a:pt x="1500" y="2250"/>
                    <a:pt x="1500" y="2250"/>
                  </a:cubicBezTo>
                  <a:cubicBezTo>
                    <a:pt x="1500" y="3077"/>
                    <a:pt x="828" y="3750"/>
                    <a:pt x="0" y="3750"/>
                  </a:cubicBezTo>
                  <a:cubicBezTo>
                    <a:pt x="0" y="4500"/>
                    <a:pt x="0" y="4500"/>
                    <a:pt x="0" y="4500"/>
                  </a:cubicBezTo>
                  <a:cubicBezTo>
                    <a:pt x="1241" y="4500"/>
                    <a:pt x="2250" y="3491"/>
                    <a:pt x="2250" y="2250"/>
                  </a:cubicBezTo>
                  <a:cubicBezTo>
                    <a:pt x="2250" y="0"/>
                    <a:pt x="2250" y="0"/>
                    <a:pt x="2250" y="0"/>
                  </a:cubicBezTo>
                  <a:lnTo>
                    <a:pt x="0" y="0"/>
                  </a:lnTo>
                  <a:close/>
                </a:path>
              </a:pathLst>
            </a:custGeom>
            <a:solidFill>
              <a:srgbClr val="653665"/>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a:solidFill>
                  <a:srgbClr val="653665"/>
                </a:solidFill>
                <a:latin typeface="Calibri"/>
                <a:ea typeface="Calibri"/>
                <a:cs typeface="Calibri"/>
                <a:sym typeface="Calibri"/>
              </a:endParaRPr>
            </a:p>
          </p:txBody>
        </p:sp>
      </p:grpSp>
      <p:sp>
        <p:nvSpPr>
          <p:cNvPr id="182" name="Google Shape;182;p36"/>
          <p:cNvSpPr txBox="1">
            <a:spLocks noGrp="1"/>
          </p:cNvSpPr>
          <p:nvPr>
            <p:ph type="body" idx="1"/>
          </p:nvPr>
        </p:nvSpPr>
        <p:spPr>
          <a:xfrm>
            <a:off x="1114715" y="1464571"/>
            <a:ext cx="6922800" cy="1080000"/>
          </a:xfrm>
          <a:prstGeom prst="rect">
            <a:avLst/>
          </a:prstGeom>
          <a:noFill/>
          <a:ln>
            <a:noFill/>
          </a:ln>
        </p:spPr>
        <p:txBody>
          <a:bodyPr spcFirstLastPara="1" wrap="square" lIns="0" tIns="45700" rIns="0" bIns="45700" anchor="t" anchorCtr="0">
            <a:normAutofit/>
          </a:bodyPr>
          <a:lstStyle>
            <a:lvl1pPr marL="457200" lvl="0" indent="-228600" algn="ctr" rtl="0">
              <a:spcBef>
                <a:spcPts val="400"/>
              </a:spcBef>
              <a:spcAft>
                <a:spcPts val="0"/>
              </a:spcAft>
              <a:buSzPts val="1800"/>
              <a:buFont typeface="Century Gothic"/>
              <a:buNone/>
              <a:defRPr sz="1800">
                <a:solidFill>
                  <a:srgbClr val="000000"/>
                </a:solidFill>
                <a:latin typeface="Century Gothic"/>
                <a:ea typeface="Century Gothic"/>
                <a:cs typeface="Century Gothic"/>
                <a:sym typeface="Century Gothic"/>
              </a:defRPr>
            </a:lvl1pPr>
            <a:lvl2pPr marL="914400" lvl="1" indent="-317500" algn="l" rtl="0">
              <a:spcBef>
                <a:spcPts val="300"/>
              </a:spcBef>
              <a:spcAft>
                <a:spcPts val="0"/>
              </a:spcAft>
              <a:buSzPts val="1400"/>
              <a:buChar char="–"/>
              <a:defRPr/>
            </a:lvl2pPr>
            <a:lvl3pPr marL="1371600" lvl="2" indent="-317500" algn="l" rtl="0">
              <a:spcBef>
                <a:spcPts val="300"/>
              </a:spcBef>
              <a:spcAft>
                <a:spcPts val="0"/>
              </a:spcAft>
              <a:buSzPts val="1400"/>
              <a:buChar char="•"/>
              <a:defRPr/>
            </a:lvl3pPr>
            <a:lvl4pPr marL="1828800" lvl="3" indent="-317500" algn="l" rtl="0">
              <a:spcBef>
                <a:spcPts val="300"/>
              </a:spcBef>
              <a:spcAft>
                <a:spcPts val="0"/>
              </a:spcAft>
              <a:buClr>
                <a:srgbClr val="000000"/>
              </a:buClr>
              <a:buSzPts val="1400"/>
              <a:buChar char="–"/>
              <a:defRPr/>
            </a:lvl4pPr>
            <a:lvl5pPr marL="2286000" lvl="4" indent="-317500" algn="l" rtl="0">
              <a:spcBef>
                <a:spcPts val="300"/>
              </a:spcBef>
              <a:spcAft>
                <a:spcPts val="0"/>
              </a:spcAft>
              <a:buClr>
                <a:srgbClr val="000000"/>
              </a:buClr>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_BG">
  <p:cSld name="full_BG">
    <p:spTree>
      <p:nvGrpSpPr>
        <p:cNvPr id="1" name="Shape 183"/>
        <p:cNvGrpSpPr/>
        <p:nvPr/>
      </p:nvGrpSpPr>
      <p:grpSpPr>
        <a:xfrm>
          <a:off x="0" y="0"/>
          <a:ext cx="0" cy="0"/>
          <a:chOff x="0" y="0"/>
          <a:chExt cx="0" cy="0"/>
        </a:xfrm>
      </p:grpSpPr>
      <p:sp>
        <p:nvSpPr>
          <p:cNvPr id="184" name="Google Shape;184;p37"/>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ur Service">
  <p:cSld name="Our Service">
    <p:spTree>
      <p:nvGrpSpPr>
        <p:cNvPr id="1" name="Shape 185"/>
        <p:cNvGrpSpPr/>
        <p:nvPr/>
      </p:nvGrpSpPr>
      <p:grpSpPr>
        <a:xfrm>
          <a:off x="0" y="0"/>
          <a:ext cx="0" cy="0"/>
          <a:chOff x="0" y="0"/>
          <a:chExt cx="0" cy="0"/>
        </a:xfrm>
      </p:grpSpPr>
      <p:sp>
        <p:nvSpPr>
          <p:cNvPr id="186" name="Google Shape;186;p38"/>
          <p:cNvSpPr txBox="1">
            <a:spLocks noGrp="1"/>
          </p:cNvSpPr>
          <p:nvPr>
            <p:ph type="body" idx="1"/>
          </p:nvPr>
        </p:nvSpPr>
        <p:spPr>
          <a:xfrm>
            <a:off x="304414" y="701516"/>
            <a:ext cx="8382300" cy="323700"/>
          </a:xfrm>
          <a:prstGeom prst="rect">
            <a:avLst/>
          </a:prstGeom>
          <a:noFill/>
          <a:ln>
            <a:noFill/>
          </a:ln>
        </p:spPr>
        <p:txBody>
          <a:bodyPr spcFirstLastPara="1" wrap="square" lIns="0" tIns="45700" rIns="0" bIns="45700" anchor="t" anchorCtr="0">
            <a:normAutofit/>
          </a:bodyPr>
          <a:lstStyle>
            <a:lvl1pPr marL="457200" lvl="0" indent="-228600" algn="l" rtl="0">
              <a:spcBef>
                <a:spcPts val="300"/>
              </a:spcBef>
              <a:spcAft>
                <a:spcPts val="0"/>
              </a:spcAft>
              <a:buSzPts val="1500"/>
              <a:buNone/>
              <a:defRPr sz="1500">
                <a:latin typeface="Open Sans"/>
                <a:ea typeface="Open Sans"/>
                <a:cs typeface="Open Sans"/>
                <a:sym typeface="Open Sans"/>
              </a:defRPr>
            </a:lvl1pPr>
            <a:lvl2pPr marL="914400" lvl="1" indent="-228600" algn="l" rtl="0">
              <a:spcBef>
                <a:spcPts val="300"/>
              </a:spcBef>
              <a:spcAft>
                <a:spcPts val="0"/>
              </a:spcAft>
              <a:buSzPts val="1500"/>
              <a:buNone/>
              <a:defRPr/>
            </a:lvl2pPr>
            <a:lvl3pPr marL="1371600" lvl="2" indent="-228600" algn="l" rtl="0">
              <a:spcBef>
                <a:spcPts val="200"/>
              </a:spcBef>
              <a:spcAft>
                <a:spcPts val="0"/>
              </a:spcAft>
              <a:buSzPts val="1200"/>
              <a:buNone/>
              <a:defRPr/>
            </a:lvl3pPr>
            <a:lvl4pPr marL="1828800" lvl="3" indent="-228600" algn="l" rtl="0">
              <a:spcBef>
                <a:spcPts val="300"/>
              </a:spcBef>
              <a:spcAft>
                <a:spcPts val="0"/>
              </a:spcAft>
              <a:buClr>
                <a:srgbClr val="000000"/>
              </a:buClr>
              <a:buSzPts val="1500"/>
              <a:buNone/>
              <a:defRPr/>
            </a:lvl4pPr>
            <a:lvl5pPr marL="2286000" lvl="4" indent="-228600" algn="l" rtl="0">
              <a:spcBef>
                <a:spcPts val="300"/>
              </a:spcBef>
              <a:spcAft>
                <a:spcPts val="0"/>
              </a:spcAft>
              <a:buClr>
                <a:srgbClr val="000000"/>
              </a:buClr>
              <a:buSzPts val="1500"/>
              <a:buNone/>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87" name="Google Shape;187;p38"/>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lvl="0" indent="0" algn="ctr" rtl="0">
              <a:spcBef>
                <a:spcPts val="0"/>
              </a:spcBef>
              <a:buNone/>
              <a:defRPr sz="800">
                <a:solidFill>
                  <a:srgbClr val="7F7F7F"/>
                </a:solidFill>
                <a:latin typeface="Century Gothic"/>
                <a:ea typeface="Century Gothic"/>
                <a:cs typeface="Century Gothic"/>
                <a:sym typeface="Century Gothic"/>
              </a:defRPr>
            </a:lvl1pPr>
            <a:lvl2pPr marL="0" lvl="1" indent="0" algn="ctr" rtl="0">
              <a:spcBef>
                <a:spcPts val="0"/>
              </a:spcBef>
              <a:buNone/>
              <a:defRPr sz="800">
                <a:solidFill>
                  <a:srgbClr val="7F7F7F"/>
                </a:solidFill>
                <a:latin typeface="Century Gothic"/>
                <a:ea typeface="Century Gothic"/>
                <a:cs typeface="Century Gothic"/>
                <a:sym typeface="Century Gothic"/>
              </a:defRPr>
            </a:lvl2pPr>
            <a:lvl3pPr marL="0" lvl="2" indent="0" algn="ctr" rtl="0">
              <a:spcBef>
                <a:spcPts val="0"/>
              </a:spcBef>
              <a:buNone/>
              <a:defRPr sz="800">
                <a:solidFill>
                  <a:srgbClr val="7F7F7F"/>
                </a:solidFill>
                <a:latin typeface="Century Gothic"/>
                <a:ea typeface="Century Gothic"/>
                <a:cs typeface="Century Gothic"/>
                <a:sym typeface="Century Gothic"/>
              </a:defRPr>
            </a:lvl3pPr>
            <a:lvl4pPr marL="0" lvl="3" indent="0" algn="ctr" rtl="0">
              <a:spcBef>
                <a:spcPts val="0"/>
              </a:spcBef>
              <a:buNone/>
              <a:defRPr sz="800">
                <a:solidFill>
                  <a:srgbClr val="7F7F7F"/>
                </a:solidFill>
                <a:latin typeface="Century Gothic"/>
                <a:ea typeface="Century Gothic"/>
                <a:cs typeface="Century Gothic"/>
                <a:sym typeface="Century Gothic"/>
              </a:defRPr>
            </a:lvl4pPr>
            <a:lvl5pPr marL="0" lvl="4" indent="0" algn="ctr" rtl="0">
              <a:spcBef>
                <a:spcPts val="0"/>
              </a:spcBef>
              <a:buNone/>
              <a:defRPr sz="800">
                <a:solidFill>
                  <a:srgbClr val="7F7F7F"/>
                </a:solidFill>
                <a:latin typeface="Century Gothic"/>
                <a:ea typeface="Century Gothic"/>
                <a:cs typeface="Century Gothic"/>
                <a:sym typeface="Century Gothic"/>
              </a:defRPr>
            </a:lvl5pPr>
            <a:lvl6pPr marL="0" lvl="5" indent="0" algn="ctr" rtl="0">
              <a:spcBef>
                <a:spcPts val="0"/>
              </a:spcBef>
              <a:buNone/>
              <a:defRPr sz="800">
                <a:solidFill>
                  <a:srgbClr val="7F7F7F"/>
                </a:solidFill>
                <a:latin typeface="Century Gothic"/>
                <a:ea typeface="Century Gothic"/>
                <a:cs typeface="Century Gothic"/>
                <a:sym typeface="Century Gothic"/>
              </a:defRPr>
            </a:lvl6pPr>
            <a:lvl7pPr marL="0" lvl="6" indent="0" algn="ctr" rtl="0">
              <a:spcBef>
                <a:spcPts val="0"/>
              </a:spcBef>
              <a:buNone/>
              <a:defRPr sz="800">
                <a:solidFill>
                  <a:srgbClr val="7F7F7F"/>
                </a:solidFill>
                <a:latin typeface="Century Gothic"/>
                <a:ea typeface="Century Gothic"/>
                <a:cs typeface="Century Gothic"/>
                <a:sym typeface="Century Gothic"/>
              </a:defRPr>
            </a:lvl7pPr>
            <a:lvl8pPr marL="0" lvl="7" indent="0" algn="ctr" rtl="0">
              <a:spcBef>
                <a:spcPts val="0"/>
              </a:spcBef>
              <a:buNone/>
              <a:defRPr sz="800">
                <a:solidFill>
                  <a:srgbClr val="7F7F7F"/>
                </a:solidFill>
                <a:latin typeface="Century Gothic"/>
                <a:ea typeface="Century Gothic"/>
                <a:cs typeface="Century Gothic"/>
                <a:sym typeface="Century Gothic"/>
              </a:defRPr>
            </a:lvl8pPr>
            <a:lvl9pPr marL="0" lvl="8" indent="0" algn="ctr" rtl="0">
              <a:spcBef>
                <a:spcPts val="0"/>
              </a:spcBef>
              <a:buNone/>
              <a:defRPr sz="800">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88" name="Google Shape;188;p38"/>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Clr>
                <a:srgbClr val="653665"/>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9"/>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40"/>
          <p:cNvSpPr txBox="1">
            <a:spLocks noGrp="1"/>
          </p:cNvSpPr>
          <p:nvPr>
            <p:ph type="title"/>
          </p:nvPr>
        </p:nvSpPr>
        <p:spPr>
          <a:xfrm>
            <a:off x="1792288" y="3600450"/>
            <a:ext cx="5486400" cy="425100"/>
          </a:xfrm>
          <a:prstGeom prst="rect">
            <a:avLst/>
          </a:prstGeom>
          <a:noFill/>
          <a:ln>
            <a:noFill/>
          </a:ln>
        </p:spPr>
        <p:txBody>
          <a:bodyPr spcFirstLastPara="1" wrap="square" lIns="0" tIns="45700" rIns="0" bIns="45700" anchor="b" anchorCtr="0">
            <a:normAutofit/>
          </a:bodyPr>
          <a:lstStyle>
            <a:lvl1pPr lvl="0" algn="l" rtl="0">
              <a:spcBef>
                <a:spcPts val="0"/>
              </a:spcBef>
              <a:spcAft>
                <a:spcPts val="0"/>
              </a:spcAft>
              <a:buClr>
                <a:srgbClr val="653665"/>
              </a:buClr>
              <a:buSzPts val="2100"/>
              <a:buFont typeface="Century Gothic"/>
              <a:buNone/>
              <a:defRPr sz="21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40"/>
          <p:cNvSpPr>
            <a:spLocks noGrp="1"/>
          </p:cNvSpPr>
          <p:nvPr>
            <p:ph type="pic" idx="2"/>
          </p:nvPr>
        </p:nvSpPr>
        <p:spPr>
          <a:xfrm>
            <a:off x="1792288" y="459581"/>
            <a:ext cx="5486400" cy="3086100"/>
          </a:xfrm>
          <a:prstGeom prst="rect">
            <a:avLst/>
          </a:prstGeom>
          <a:noFill/>
          <a:ln>
            <a:noFill/>
          </a:ln>
        </p:spPr>
      </p:sp>
      <p:sp>
        <p:nvSpPr>
          <p:cNvPr id="193" name="Google Shape;193;p40"/>
          <p:cNvSpPr txBox="1">
            <a:spLocks noGrp="1"/>
          </p:cNvSpPr>
          <p:nvPr>
            <p:ph type="body" idx="1"/>
          </p:nvPr>
        </p:nvSpPr>
        <p:spPr>
          <a:xfrm>
            <a:off x="1792288" y="4025503"/>
            <a:ext cx="5486400" cy="603600"/>
          </a:xfrm>
          <a:prstGeom prst="rect">
            <a:avLst/>
          </a:prstGeom>
          <a:noFill/>
          <a:ln>
            <a:noFill/>
          </a:ln>
        </p:spPr>
        <p:txBody>
          <a:bodyPr spcFirstLastPara="1" wrap="square" lIns="0" tIns="45700" rIns="0" bIns="45700" anchor="t" anchorCtr="0">
            <a:normAutofit/>
          </a:bodyPr>
          <a:lstStyle>
            <a:lvl1pPr marL="457200" lvl="0" indent="-228600" algn="l" rtl="0">
              <a:spcBef>
                <a:spcPts val="300"/>
              </a:spcBef>
              <a:spcAft>
                <a:spcPts val="0"/>
              </a:spcAft>
              <a:buSzPts val="1500"/>
              <a:buNone/>
              <a:defRPr sz="1500"/>
            </a:lvl1pPr>
            <a:lvl2pPr marL="914400" lvl="1" indent="-228600" algn="l" rtl="0">
              <a:spcBef>
                <a:spcPts val="20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200"/>
              </a:spcBef>
              <a:spcAft>
                <a:spcPts val="0"/>
              </a:spcAft>
              <a:buClr>
                <a:srgbClr val="000000"/>
              </a:buClr>
              <a:buSzPts val="900"/>
              <a:buNone/>
              <a:defRPr sz="900"/>
            </a:lvl4pPr>
            <a:lvl5pPr marL="2286000" lvl="4" indent="-228600" algn="l" rtl="0">
              <a:spcBef>
                <a:spcPts val="200"/>
              </a:spcBef>
              <a:spcAft>
                <a:spcPts val="0"/>
              </a:spcAft>
              <a:buClr>
                <a:srgbClr val="000000"/>
              </a:buClr>
              <a:buSzPts val="900"/>
              <a:buNone/>
              <a:defRPr sz="900"/>
            </a:lvl5pPr>
            <a:lvl6pPr marL="2743200" lvl="5" indent="-228600" algn="l" rtl="0">
              <a:spcBef>
                <a:spcPts val="200"/>
              </a:spcBef>
              <a:spcAft>
                <a:spcPts val="0"/>
              </a:spcAft>
              <a:buClr>
                <a:schemeClr val="dk1"/>
              </a:buClr>
              <a:buSzPts val="900"/>
              <a:buNone/>
              <a:defRPr sz="900"/>
            </a:lvl6pPr>
            <a:lvl7pPr marL="3200400" lvl="6" indent="-228600" algn="l" rtl="0">
              <a:spcBef>
                <a:spcPts val="200"/>
              </a:spcBef>
              <a:spcAft>
                <a:spcPts val="0"/>
              </a:spcAft>
              <a:buClr>
                <a:schemeClr val="dk1"/>
              </a:buClr>
              <a:buSzPts val="900"/>
              <a:buNone/>
              <a:defRPr sz="900"/>
            </a:lvl7pPr>
            <a:lvl8pPr marL="3657600" lvl="7" indent="-228600" algn="l" rtl="0">
              <a:spcBef>
                <a:spcPts val="200"/>
              </a:spcBef>
              <a:spcAft>
                <a:spcPts val="0"/>
              </a:spcAft>
              <a:buClr>
                <a:schemeClr val="dk1"/>
              </a:buClr>
              <a:buSzPts val="900"/>
              <a:buNone/>
              <a:defRPr sz="900"/>
            </a:lvl8pPr>
            <a:lvl9pPr marL="4114800" lvl="8" indent="-228600" algn="l" rtl="0">
              <a:spcBef>
                <a:spcPts val="200"/>
              </a:spcBef>
              <a:spcAft>
                <a:spcPts val="0"/>
              </a:spcAft>
              <a:buClr>
                <a:schemeClr val="dk1"/>
              </a:buClr>
              <a:buSzPts val="900"/>
              <a:buNone/>
              <a:defRPr sz="9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94"/>
        <p:cNvGrpSpPr/>
        <p:nvPr/>
      </p:nvGrpSpPr>
      <p:grpSpPr>
        <a:xfrm>
          <a:off x="0" y="0"/>
          <a:ext cx="0" cy="0"/>
          <a:chOff x="0" y="0"/>
          <a:chExt cx="0" cy="0"/>
        </a:xfrm>
      </p:grpSpPr>
      <p:sp>
        <p:nvSpPr>
          <p:cNvPr id="195" name="Google Shape;195;p41"/>
          <p:cNvSpPr txBox="1">
            <a:spLocks noGrp="1"/>
          </p:cNvSpPr>
          <p:nvPr>
            <p:ph type="title"/>
          </p:nvPr>
        </p:nvSpPr>
        <p:spPr>
          <a:xfrm>
            <a:off x="623888" y="1282305"/>
            <a:ext cx="7886700" cy="2139600"/>
          </a:xfrm>
          <a:prstGeom prst="rect">
            <a:avLst/>
          </a:prstGeom>
          <a:noFill/>
          <a:ln>
            <a:noFill/>
          </a:ln>
        </p:spPr>
        <p:txBody>
          <a:bodyPr spcFirstLastPara="1" wrap="square" lIns="0" tIns="45700" rIns="0" bIns="45700" anchor="b" anchorCtr="0">
            <a:normAutofit/>
          </a:bodyPr>
          <a:lstStyle>
            <a:lvl1pPr lvl="0" algn="l" rtl="0">
              <a:lnSpc>
                <a:spcPct val="100000"/>
              </a:lnSpc>
              <a:spcBef>
                <a:spcPts val="0"/>
              </a:spcBef>
              <a:spcAft>
                <a:spcPts val="0"/>
              </a:spcAft>
              <a:buClr>
                <a:srgbClr val="653665"/>
              </a:buClr>
              <a:buSzPts val="4500"/>
              <a:buFont typeface="Century Gothic"/>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41"/>
          <p:cNvSpPr txBox="1">
            <a:spLocks noGrp="1"/>
          </p:cNvSpPr>
          <p:nvPr>
            <p:ph type="body" idx="1"/>
          </p:nvPr>
        </p:nvSpPr>
        <p:spPr>
          <a:xfrm>
            <a:off x="623888" y="3442099"/>
            <a:ext cx="7886700" cy="1125300"/>
          </a:xfrm>
          <a:prstGeom prst="rect">
            <a:avLst/>
          </a:prstGeom>
          <a:noFill/>
          <a:ln>
            <a:noFill/>
          </a:ln>
        </p:spPr>
        <p:txBody>
          <a:bodyPr spcFirstLastPara="1" wrap="square" lIns="0" tIns="45700" rIns="0" bIns="45700" anchor="t" anchorCtr="0">
            <a:normAutofit/>
          </a:bodyPr>
          <a:lstStyle>
            <a:lvl1pPr marL="457200" lvl="0" indent="-228600" algn="l" rtl="0">
              <a:lnSpc>
                <a:spcPct val="100000"/>
              </a:lnSpc>
              <a:spcBef>
                <a:spcPts val="400"/>
              </a:spcBef>
              <a:spcAft>
                <a:spcPts val="0"/>
              </a:spcAft>
              <a:buSzPts val="1800"/>
              <a:buNone/>
              <a:defRPr sz="1800">
                <a:solidFill>
                  <a:schemeClr val="dk1"/>
                </a:solidFill>
              </a:defRPr>
            </a:lvl1pPr>
            <a:lvl2pPr marL="914400" lvl="1" indent="-228600" algn="l" rtl="0">
              <a:lnSpc>
                <a:spcPct val="100000"/>
              </a:lnSpc>
              <a:spcBef>
                <a:spcPts val="300"/>
              </a:spcBef>
              <a:spcAft>
                <a:spcPts val="0"/>
              </a:spcAft>
              <a:buSzPts val="1500"/>
              <a:buNone/>
              <a:defRPr sz="1500">
                <a:solidFill>
                  <a:srgbClr val="888888"/>
                </a:solidFill>
              </a:defRPr>
            </a:lvl2pPr>
            <a:lvl3pPr marL="1371600" lvl="2" indent="-228600" algn="l" rtl="0">
              <a:lnSpc>
                <a:spcPct val="100000"/>
              </a:lnSpc>
              <a:spcBef>
                <a:spcPts val="300"/>
              </a:spcBef>
              <a:spcAft>
                <a:spcPts val="0"/>
              </a:spcAft>
              <a:buSzPts val="1400"/>
              <a:buNone/>
              <a:defRPr sz="1400">
                <a:solidFill>
                  <a:srgbClr val="888888"/>
                </a:solidFill>
              </a:defRPr>
            </a:lvl3pPr>
            <a:lvl4pPr marL="1828800" lvl="3" indent="-228600" algn="l" rtl="0">
              <a:lnSpc>
                <a:spcPct val="100000"/>
              </a:lnSpc>
              <a:spcBef>
                <a:spcPts val="200"/>
              </a:spcBef>
              <a:spcAft>
                <a:spcPts val="0"/>
              </a:spcAft>
              <a:buClr>
                <a:srgbClr val="888888"/>
              </a:buClr>
              <a:buSzPts val="1200"/>
              <a:buNone/>
              <a:defRPr sz="1200">
                <a:solidFill>
                  <a:srgbClr val="888888"/>
                </a:solidFill>
              </a:defRPr>
            </a:lvl4pPr>
            <a:lvl5pPr marL="2286000" lvl="4" indent="-228600" algn="l" rtl="0">
              <a:lnSpc>
                <a:spcPct val="100000"/>
              </a:lnSpc>
              <a:spcBef>
                <a:spcPts val="200"/>
              </a:spcBef>
              <a:spcAft>
                <a:spcPts val="0"/>
              </a:spcAft>
              <a:buClr>
                <a:srgbClr val="888888"/>
              </a:buClr>
              <a:buSzPts val="1200"/>
              <a:buNone/>
              <a:defRPr sz="1200">
                <a:solidFill>
                  <a:srgbClr val="888888"/>
                </a:solidFill>
              </a:defRPr>
            </a:lvl5pPr>
            <a:lvl6pPr marL="2743200" lvl="5" indent="-228600" algn="l" rtl="0">
              <a:lnSpc>
                <a:spcPct val="100000"/>
              </a:lnSpc>
              <a:spcBef>
                <a:spcPts val="200"/>
              </a:spcBef>
              <a:spcAft>
                <a:spcPts val="0"/>
              </a:spcAft>
              <a:buClr>
                <a:srgbClr val="888888"/>
              </a:buClr>
              <a:buSzPts val="1200"/>
              <a:buNone/>
              <a:defRPr sz="1200">
                <a:solidFill>
                  <a:srgbClr val="888888"/>
                </a:solidFill>
              </a:defRPr>
            </a:lvl6pPr>
            <a:lvl7pPr marL="3200400" lvl="6" indent="-228600" algn="l" rtl="0">
              <a:lnSpc>
                <a:spcPct val="100000"/>
              </a:lnSpc>
              <a:spcBef>
                <a:spcPts val="200"/>
              </a:spcBef>
              <a:spcAft>
                <a:spcPts val="0"/>
              </a:spcAft>
              <a:buClr>
                <a:srgbClr val="888888"/>
              </a:buClr>
              <a:buSzPts val="1200"/>
              <a:buNone/>
              <a:defRPr sz="1200">
                <a:solidFill>
                  <a:srgbClr val="888888"/>
                </a:solidFill>
              </a:defRPr>
            </a:lvl7pPr>
            <a:lvl8pPr marL="3657600" lvl="7" indent="-228600" algn="l" rtl="0">
              <a:lnSpc>
                <a:spcPct val="100000"/>
              </a:lnSpc>
              <a:spcBef>
                <a:spcPts val="200"/>
              </a:spcBef>
              <a:spcAft>
                <a:spcPts val="0"/>
              </a:spcAft>
              <a:buClr>
                <a:srgbClr val="888888"/>
              </a:buClr>
              <a:buSzPts val="1200"/>
              <a:buNone/>
              <a:defRPr sz="1200">
                <a:solidFill>
                  <a:srgbClr val="888888"/>
                </a:solidFill>
              </a:defRPr>
            </a:lvl8pPr>
            <a:lvl9pPr marL="4114800" lvl="8" indent="-228600" algn="l" rtl="0">
              <a:lnSpc>
                <a:spcPct val="100000"/>
              </a:lnSpc>
              <a:spcBef>
                <a:spcPts val="200"/>
              </a:spcBef>
              <a:spcAft>
                <a:spcPts val="0"/>
              </a:spcAft>
              <a:buClr>
                <a:srgbClr val="888888"/>
              </a:buClr>
              <a:buSzPts val="1200"/>
              <a:buNone/>
              <a:defRPr sz="1200">
                <a:solidFill>
                  <a:srgbClr val="888888"/>
                </a:solidFill>
              </a:defRPr>
            </a:lvl9pPr>
          </a:lstStyle>
          <a:p>
            <a:endParaRPr/>
          </a:p>
        </p:txBody>
      </p:sp>
      <p:sp>
        <p:nvSpPr>
          <p:cNvPr id="197" name="Google Shape;197;p41"/>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8" name="Google Shape;198;p41"/>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sldNum" idx="12"/>
          </p:nvPr>
        </p:nvSpPr>
        <p:spPr>
          <a:xfrm>
            <a:off x="8668249" y="4894008"/>
            <a:ext cx="279600" cy="216000"/>
          </a:xfrm>
          <a:prstGeom prst="rect">
            <a:avLst/>
          </a:prstGeom>
          <a:noFill/>
          <a:ln>
            <a:noFill/>
          </a:ln>
        </p:spPr>
        <p:txBody>
          <a:bodyPr spcFirstLastPara="1" wrap="square" lIns="0" tIns="34275" rIns="0" bIns="3427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5"/>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0"/>
        <p:cNvGrpSpPr/>
        <p:nvPr/>
      </p:nvGrpSpPr>
      <p:grpSpPr>
        <a:xfrm>
          <a:off x="0" y="0"/>
          <a:ext cx="0" cy="0"/>
          <a:chOff x="0" y="0"/>
          <a:chExt cx="0" cy="0"/>
        </a:xfrm>
      </p:grpSpPr>
      <p:sp>
        <p:nvSpPr>
          <p:cNvPr id="201" name="Google Shape;201;p42"/>
          <p:cNvSpPr txBox="1">
            <a:spLocks noGrp="1"/>
          </p:cNvSpPr>
          <p:nvPr>
            <p:ph type="ctrTitle"/>
          </p:nvPr>
        </p:nvSpPr>
        <p:spPr>
          <a:xfrm>
            <a:off x="311708" y="744575"/>
            <a:ext cx="8520600" cy="2052600"/>
          </a:xfrm>
          <a:prstGeom prst="rect">
            <a:avLst/>
          </a:prstGeom>
        </p:spPr>
        <p:txBody>
          <a:bodyPr spcFirstLastPara="1" wrap="square" lIns="0" tIns="45700" rIns="0" bIns="4570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2" name="Google Shape;202;p42"/>
          <p:cNvSpPr txBox="1">
            <a:spLocks noGrp="1"/>
          </p:cNvSpPr>
          <p:nvPr>
            <p:ph type="subTitle" idx="1"/>
          </p:nvPr>
        </p:nvSpPr>
        <p:spPr>
          <a:xfrm>
            <a:off x="311700" y="2834125"/>
            <a:ext cx="8520600" cy="792600"/>
          </a:xfrm>
          <a:prstGeom prst="rect">
            <a:avLst/>
          </a:prstGeom>
        </p:spPr>
        <p:txBody>
          <a:bodyPr spcFirstLastPara="1" wrap="square" lIns="0" tIns="45700" rIns="0" bIns="45700" anchor="t" anchorCtr="0">
            <a:normAutofit/>
          </a:bodyPr>
          <a:lstStyle>
            <a:lvl1pPr lvl="0" algn="ctr" rtl="0">
              <a:lnSpc>
                <a:spcPct val="100000"/>
              </a:lnSpc>
              <a:spcBef>
                <a:spcPts val="40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2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3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03" name="Google Shape;203;p42"/>
          <p:cNvSpPr txBox="1">
            <a:spLocks noGrp="1"/>
          </p:cNvSpPr>
          <p:nvPr>
            <p:ph type="sldNum" idx="12"/>
          </p:nvPr>
        </p:nvSpPr>
        <p:spPr>
          <a:xfrm>
            <a:off x="8472458" y="4663217"/>
            <a:ext cx="548700" cy="393600"/>
          </a:xfrm>
          <a:prstGeom prst="rect">
            <a:avLst/>
          </a:prstGeom>
        </p:spPr>
        <p:txBody>
          <a:bodyPr spcFirstLastPara="1" wrap="square" lIns="0" tIns="34275" rIns="0"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204"/>
        <p:cNvGrpSpPr/>
        <p:nvPr/>
      </p:nvGrpSpPr>
      <p:grpSpPr>
        <a:xfrm>
          <a:off x="0" y="0"/>
          <a:ext cx="0" cy="0"/>
          <a:chOff x="0" y="0"/>
          <a:chExt cx="0" cy="0"/>
        </a:xfrm>
      </p:grpSpPr>
      <p:sp>
        <p:nvSpPr>
          <p:cNvPr id="205" name="Google Shape;205;p43"/>
          <p:cNvSpPr txBox="1">
            <a:spLocks noGrp="1"/>
          </p:cNvSpPr>
          <p:nvPr>
            <p:ph type="title"/>
          </p:nvPr>
        </p:nvSpPr>
        <p:spPr>
          <a:xfrm>
            <a:off x="152400" y="209550"/>
            <a:ext cx="8229600" cy="430800"/>
          </a:xfrm>
          <a:prstGeom prst="rect">
            <a:avLst/>
          </a:prstGeom>
          <a:noFill/>
          <a:ln>
            <a:noFill/>
          </a:ln>
        </p:spPr>
        <p:txBody>
          <a:bodyPr spcFirstLastPara="1" wrap="square" lIns="0" tIns="0" rIns="0" bIns="0" anchor="t" anchorCtr="0">
            <a:spAutoFit/>
          </a:bodyPr>
          <a:lstStyle>
            <a:lvl1pPr lvl="0" algn="l" rtl="0">
              <a:spcBef>
                <a:spcPts val="0"/>
              </a:spcBef>
              <a:spcAft>
                <a:spcPts val="0"/>
              </a:spcAft>
              <a:buClr>
                <a:schemeClr val="lt1"/>
              </a:buClr>
              <a:buSzPts val="2800"/>
              <a:buFont typeface="Arial"/>
              <a:buNone/>
              <a:defRPr sz="2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 name="Google Shape;206;p43"/>
          <p:cNvSpPr txBox="1">
            <a:spLocks noGrp="1"/>
          </p:cNvSpPr>
          <p:nvPr>
            <p:ph type="body" idx="1"/>
          </p:nvPr>
        </p:nvSpPr>
        <p:spPr>
          <a:xfrm>
            <a:off x="152400" y="819150"/>
            <a:ext cx="8229600" cy="1785000"/>
          </a:xfrm>
          <a:prstGeom prst="rect">
            <a:avLst/>
          </a:prstGeom>
          <a:noFill/>
          <a:ln>
            <a:noFill/>
          </a:ln>
        </p:spPr>
        <p:txBody>
          <a:bodyPr spcFirstLastPara="1" wrap="square" lIns="0" tIns="0" rIns="0" bIns="0" anchor="t" anchorCtr="0">
            <a:spAutoFit/>
          </a:bodyPr>
          <a:lstStyle>
            <a:lvl1pPr marL="457200" lvl="0" indent="-355600" algn="l" rtl="0">
              <a:spcBef>
                <a:spcPts val="400"/>
              </a:spcBef>
              <a:spcAft>
                <a:spcPts val="0"/>
              </a:spcAft>
              <a:buClr>
                <a:srgbClr val="D8D8D8"/>
              </a:buClr>
              <a:buSzPts val="2000"/>
              <a:buChar char="▪"/>
              <a:defRPr sz="2000">
                <a:solidFill>
                  <a:srgbClr val="D8D8D8"/>
                </a:solidFill>
              </a:defRPr>
            </a:lvl1pPr>
            <a:lvl2pPr marL="914400" lvl="1" indent="-355600" algn="l" rtl="0">
              <a:spcBef>
                <a:spcPts val="400"/>
              </a:spcBef>
              <a:spcAft>
                <a:spcPts val="0"/>
              </a:spcAft>
              <a:buClr>
                <a:srgbClr val="D8D8D8"/>
              </a:buClr>
              <a:buSzPts val="2000"/>
              <a:buChar char="–"/>
              <a:defRPr sz="2000">
                <a:solidFill>
                  <a:srgbClr val="D8D8D8"/>
                </a:solidFill>
              </a:defRPr>
            </a:lvl2pPr>
            <a:lvl3pPr marL="1371600" lvl="2" indent="-355600" algn="l" rtl="0">
              <a:spcBef>
                <a:spcPts val="400"/>
              </a:spcBef>
              <a:spcAft>
                <a:spcPts val="0"/>
              </a:spcAft>
              <a:buClr>
                <a:srgbClr val="D8D8D8"/>
              </a:buClr>
              <a:buSzPts val="2000"/>
              <a:buChar char="•"/>
              <a:defRPr sz="2000">
                <a:solidFill>
                  <a:srgbClr val="D8D8D8"/>
                </a:solidFill>
              </a:defRPr>
            </a:lvl3pPr>
            <a:lvl4pPr marL="1828800" lvl="3" indent="-355600" algn="l" rtl="0">
              <a:spcBef>
                <a:spcPts val="400"/>
              </a:spcBef>
              <a:spcAft>
                <a:spcPts val="0"/>
              </a:spcAft>
              <a:buClr>
                <a:srgbClr val="D8D8D8"/>
              </a:buClr>
              <a:buSzPts val="2000"/>
              <a:buChar char="–"/>
              <a:defRPr sz="2000">
                <a:solidFill>
                  <a:srgbClr val="D8D8D8"/>
                </a:solidFill>
              </a:defRPr>
            </a:lvl4pPr>
            <a:lvl5pPr marL="2286000" lvl="4" indent="-355600" algn="l" rtl="0">
              <a:spcBef>
                <a:spcPts val="400"/>
              </a:spcBef>
              <a:spcAft>
                <a:spcPts val="0"/>
              </a:spcAft>
              <a:buClr>
                <a:srgbClr val="D8D8D8"/>
              </a:buClr>
              <a:buSzPts val="2000"/>
              <a:buChar char="»"/>
              <a:defRPr sz="2000">
                <a:solidFill>
                  <a:srgbClr val="D8D8D8"/>
                </a:solidFill>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07"/>
        <p:cNvGrpSpPr/>
        <p:nvPr/>
      </p:nvGrpSpPr>
      <p:grpSpPr>
        <a:xfrm>
          <a:off x="0" y="0"/>
          <a:ext cx="0" cy="0"/>
          <a:chOff x="0" y="0"/>
          <a:chExt cx="0" cy="0"/>
        </a:xfrm>
      </p:grpSpPr>
      <p:sp>
        <p:nvSpPr>
          <p:cNvPr id="208" name="Google Shape;208;p44"/>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09" name="Google Shape;209;p44"/>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10" name="Google Shape;210;p44"/>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888888"/>
              </a:buClr>
              <a:buSzPts val="900"/>
              <a:buFont typeface="Calibri"/>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1"/>
        <p:cNvGrpSpPr/>
        <p:nvPr/>
      </p:nvGrpSpPr>
      <p:grpSpPr>
        <a:xfrm>
          <a:off x="0" y="0"/>
          <a:ext cx="0" cy="0"/>
          <a:chOff x="0" y="0"/>
          <a:chExt cx="0" cy="0"/>
        </a:xfrm>
      </p:grpSpPr>
      <p:sp>
        <p:nvSpPr>
          <p:cNvPr id="212" name="Google Shape;212;p45"/>
          <p:cNvSpPr txBox="1">
            <a:spLocks noGrp="1"/>
          </p:cNvSpPr>
          <p:nvPr>
            <p:ph type="title"/>
          </p:nvPr>
        </p:nvSpPr>
        <p:spPr>
          <a:xfrm>
            <a:off x="250394" y="226072"/>
            <a:ext cx="8643300" cy="533400"/>
          </a:xfrm>
          <a:prstGeom prst="rect">
            <a:avLst/>
          </a:prstGeom>
          <a:noFill/>
          <a:ln>
            <a:noFill/>
          </a:ln>
        </p:spPr>
        <p:txBody>
          <a:bodyPr spcFirstLastPara="1" wrap="square" lIns="0" tIns="45700" rIns="0" bIns="45700" anchor="ctr" anchorCtr="0">
            <a:normAutofit/>
          </a:bodyPr>
          <a:lstStyle>
            <a:lvl1pPr lvl="0" algn="l" rtl="0">
              <a:lnSpc>
                <a:spcPct val="100000"/>
              </a:lnSpc>
              <a:spcBef>
                <a:spcPts val="0"/>
              </a:spcBef>
              <a:spcAft>
                <a:spcPts val="0"/>
              </a:spcAft>
              <a:buClr>
                <a:srgbClr val="653665"/>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3" name="Google Shape;213;p45"/>
          <p:cNvSpPr txBox="1">
            <a:spLocks noGrp="1"/>
          </p:cNvSpPr>
          <p:nvPr>
            <p:ph type="body" idx="1"/>
          </p:nvPr>
        </p:nvSpPr>
        <p:spPr>
          <a:xfrm>
            <a:off x="628650" y="1369219"/>
            <a:ext cx="3886200" cy="3263400"/>
          </a:xfrm>
          <a:prstGeom prst="rect">
            <a:avLst/>
          </a:prstGeom>
          <a:noFill/>
          <a:ln>
            <a:noFill/>
          </a:ln>
        </p:spPr>
        <p:txBody>
          <a:bodyPr spcFirstLastPara="1" wrap="square" lIns="0" tIns="45700" rIns="0" bIns="45700" anchor="t" anchorCtr="0">
            <a:normAutofit/>
          </a:bodyPr>
          <a:lstStyle>
            <a:lvl1pPr marL="457200" lvl="0" indent="-317500" algn="l" rtl="0">
              <a:lnSpc>
                <a:spcPct val="100000"/>
              </a:lnSpc>
              <a:spcBef>
                <a:spcPts val="300"/>
              </a:spcBef>
              <a:spcAft>
                <a:spcPts val="0"/>
              </a:spcAft>
              <a:buSzPts val="14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Clr>
                <a:srgbClr val="000000"/>
              </a:buClr>
              <a:buSzPts val="1400"/>
              <a:buChar char="–"/>
              <a:defRPr/>
            </a:lvl4pPr>
            <a:lvl5pPr marL="2286000" lvl="4" indent="-317500" algn="l" rtl="0">
              <a:lnSpc>
                <a:spcPct val="100000"/>
              </a:lnSpc>
              <a:spcBef>
                <a:spcPts val="300"/>
              </a:spcBef>
              <a:spcAft>
                <a:spcPts val="0"/>
              </a:spcAft>
              <a:buClr>
                <a:srgbClr val="000000"/>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14" name="Google Shape;214;p45"/>
          <p:cNvSpPr txBox="1">
            <a:spLocks noGrp="1"/>
          </p:cNvSpPr>
          <p:nvPr>
            <p:ph type="body" idx="2"/>
          </p:nvPr>
        </p:nvSpPr>
        <p:spPr>
          <a:xfrm>
            <a:off x="4629150" y="1369219"/>
            <a:ext cx="3886200" cy="3263400"/>
          </a:xfrm>
          <a:prstGeom prst="rect">
            <a:avLst/>
          </a:prstGeom>
          <a:noFill/>
          <a:ln>
            <a:noFill/>
          </a:ln>
        </p:spPr>
        <p:txBody>
          <a:bodyPr spcFirstLastPara="1" wrap="square" lIns="0" tIns="45700" rIns="0" bIns="45700" anchor="t" anchorCtr="0">
            <a:normAutofit/>
          </a:bodyPr>
          <a:lstStyle>
            <a:lvl1pPr marL="457200" lvl="0" indent="-317500" algn="l" rtl="0">
              <a:lnSpc>
                <a:spcPct val="100000"/>
              </a:lnSpc>
              <a:spcBef>
                <a:spcPts val="300"/>
              </a:spcBef>
              <a:spcAft>
                <a:spcPts val="0"/>
              </a:spcAft>
              <a:buSzPts val="1400"/>
              <a:buChar char="▪"/>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Clr>
                <a:srgbClr val="000000"/>
              </a:buClr>
              <a:buSzPts val="1400"/>
              <a:buChar char="–"/>
              <a:defRPr/>
            </a:lvl4pPr>
            <a:lvl5pPr marL="2286000" lvl="4" indent="-317500" algn="l" rtl="0">
              <a:lnSpc>
                <a:spcPct val="100000"/>
              </a:lnSpc>
              <a:spcBef>
                <a:spcPts val="300"/>
              </a:spcBef>
              <a:spcAft>
                <a:spcPts val="0"/>
              </a:spcAft>
              <a:buClr>
                <a:srgbClr val="000000"/>
              </a:buClr>
              <a:buSzPts val="1400"/>
              <a:buChar char="»"/>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15" name="Google Shape;215;p45"/>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6" name="Google Shape;216;p45"/>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7" name="Google Shape;217;p45"/>
          <p:cNvSpPr txBox="1">
            <a:spLocks noGrp="1"/>
          </p:cNvSpPr>
          <p:nvPr>
            <p:ph type="sldNum" idx="12"/>
          </p:nvPr>
        </p:nvSpPr>
        <p:spPr>
          <a:xfrm>
            <a:off x="8668249" y="4894008"/>
            <a:ext cx="279600" cy="216000"/>
          </a:xfrm>
          <a:prstGeom prst="rect">
            <a:avLst/>
          </a:prstGeom>
          <a:noFill/>
          <a:ln>
            <a:noFill/>
          </a:ln>
        </p:spPr>
        <p:txBody>
          <a:bodyPr spcFirstLastPara="1" wrap="square" lIns="0" tIns="34275" rIns="0" bIns="3427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
    <p:spTree>
      <p:nvGrpSpPr>
        <p:cNvPr id="1" name="Shape 224"/>
        <p:cNvGrpSpPr/>
        <p:nvPr/>
      </p:nvGrpSpPr>
      <p:grpSpPr>
        <a:xfrm>
          <a:off x="0" y="0"/>
          <a:ext cx="0" cy="0"/>
          <a:chOff x="0" y="0"/>
          <a:chExt cx="0" cy="0"/>
        </a:xfrm>
      </p:grpSpPr>
      <p:sp>
        <p:nvSpPr>
          <p:cNvPr id="225" name="Google Shape;225;p47"/>
          <p:cNvSpPr txBox="1"/>
          <p:nvPr/>
        </p:nvSpPr>
        <p:spPr>
          <a:xfrm>
            <a:off x="1657351" y="1200154"/>
            <a:ext cx="3435300" cy="2018100"/>
          </a:xfrm>
          <a:prstGeom prst="rect">
            <a:avLst/>
          </a:prstGeom>
          <a:noFill/>
          <a:ln>
            <a:noFill/>
          </a:ln>
        </p:spPr>
        <p:txBody>
          <a:bodyPr spcFirstLastPara="1" wrap="square" lIns="28925" tIns="14450" rIns="28925" bIns="14450" anchor="b" anchorCtr="0">
            <a:noAutofit/>
          </a:bodyPr>
          <a:lstStyle/>
          <a:p>
            <a:pPr marL="0" marR="0" lvl="0" indent="0" algn="l" rtl="0">
              <a:lnSpc>
                <a:spcPct val="85000"/>
              </a:lnSpc>
              <a:spcBef>
                <a:spcPts val="0"/>
              </a:spcBef>
              <a:spcAft>
                <a:spcPts val="0"/>
              </a:spcAft>
              <a:buClr>
                <a:srgbClr val="405461"/>
              </a:buClr>
              <a:buSzPts val="1600"/>
              <a:buFont typeface="Corbel"/>
              <a:buNone/>
            </a:pPr>
            <a:endParaRPr sz="1600" b="1" i="0" u="none" strike="noStrike" cap="none">
              <a:solidFill>
                <a:srgbClr val="405461"/>
              </a:solidFill>
              <a:latin typeface="Corbel"/>
              <a:ea typeface="Corbel"/>
              <a:cs typeface="Corbel"/>
              <a:sym typeface="Corbel"/>
            </a:endParaRPr>
          </a:p>
        </p:txBody>
      </p:sp>
      <p:sp>
        <p:nvSpPr>
          <p:cNvPr id="226" name="Google Shape;226;p47"/>
          <p:cNvSpPr txBox="1"/>
          <p:nvPr/>
        </p:nvSpPr>
        <p:spPr>
          <a:xfrm>
            <a:off x="271592" y="4818321"/>
            <a:ext cx="305400" cy="219600"/>
          </a:xfrm>
          <a:prstGeom prst="rect">
            <a:avLst/>
          </a:prstGeom>
          <a:noFill/>
          <a:ln>
            <a:noFill/>
          </a:ln>
        </p:spPr>
        <p:txBody>
          <a:bodyPr spcFirstLastPara="1" wrap="square" lIns="28925" tIns="14450" rIns="28925" bIns="14450" anchor="ctr" anchorCtr="1">
            <a:noAutofit/>
          </a:bodyPr>
          <a:lstStyle/>
          <a:p>
            <a:pPr marL="0" marR="0" lvl="0" indent="0" algn="l" rtl="0">
              <a:lnSpc>
                <a:spcPct val="100000"/>
              </a:lnSpc>
              <a:spcBef>
                <a:spcPts val="0"/>
              </a:spcBef>
              <a:spcAft>
                <a:spcPts val="0"/>
              </a:spcAft>
              <a:buClr>
                <a:srgbClr val="000000"/>
              </a:buClr>
              <a:buSzPts val="400"/>
              <a:buFont typeface="Arial"/>
              <a:buNone/>
            </a:pPr>
            <a:fld id="{00000000-1234-1234-1234-123412341234}" type="slidenum">
              <a:rPr lang="en" sz="400" b="1" i="0" u="none" strike="noStrike" cap="none">
                <a:solidFill>
                  <a:srgbClr val="FFFFFF"/>
                </a:solidFill>
                <a:latin typeface="Trebuchet MS"/>
                <a:ea typeface="Trebuchet MS"/>
                <a:cs typeface="Trebuchet MS"/>
                <a:sym typeface="Trebuchet MS"/>
              </a:rPr>
              <a:t>‹#›</a:t>
            </a:fld>
            <a:endParaRPr sz="400" b="1"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27"/>
        <p:cNvGrpSpPr/>
        <p:nvPr/>
      </p:nvGrpSpPr>
      <p:grpSpPr>
        <a:xfrm>
          <a:off x="0" y="0"/>
          <a:ext cx="0" cy="0"/>
          <a:chOff x="0" y="0"/>
          <a:chExt cx="0" cy="0"/>
        </a:xfrm>
      </p:grpSpPr>
      <p:sp>
        <p:nvSpPr>
          <p:cNvPr id="228" name="Google Shape;228;p48"/>
          <p:cNvSpPr/>
          <p:nvPr/>
        </p:nvSpPr>
        <p:spPr>
          <a:xfrm>
            <a:off x="0" y="0"/>
            <a:ext cx="9144000" cy="5143500"/>
          </a:xfrm>
          <a:prstGeom prst="rect">
            <a:avLst/>
          </a:prstGeom>
          <a:solidFill>
            <a:srgbClr val="17415D"/>
          </a:solidFill>
          <a:ln w="12700" cap="flat" cmpd="sng">
            <a:solidFill>
              <a:srgbClr val="9B5E1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entury Gothic"/>
              <a:ea typeface="Century Gothic"/>
              <a:cs typeface="Century Gothic"/>
              <a:sym typeface="Century Gothic"/>
            </a:endParaRPr>
          </a:p>
        </p:txBody>
      </p:sp>
      <p:sp>
        <p:nvSpPr>
          <p:cNvPr id="229" name="Google Shape;229;p48"/>
          <p:cNvSpPr txBox="1">
            <a:spLocks noGrp="1"/>
          </p:cNvSpPr>
          <p:nvPr>
            <p:ph type="ctrTitle"/>
          </p:nvPr>
        </p:nvSpPr>
        <p:spPr>
          <a:xfrm>
            <a:off x="685800" y="342902"/>
            <a:ext cx="7772400" cy="11025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000"/>
              <a:buFont typeface="Times New Roman"/>
              <a:buNone/>
              <a:defRPr cap="small">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30"/>
        <p:cNvGrpSpPr/>
        <p:nvPr/>
      </p:nvGrpSpPr>
      <p:grpSpPr>
        <a:xfrm>
          <a:off x="0" y="0"/>
          <a:ext cx="0" cy="0"/>
          <a:chOff x="0" y="0"/>
          <a:chExt cx="0" cy="0"/>
        </a:xfrm>
      </p:grpSpPr>
      <p:sp>
        <p:nvSpPr>
          <p:cNvPr id="231" name="Google Shape;231;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 name="Google Shape;232;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311701" y="315926"/>
            <a:ext cx="8520600" cy="831300"/>
          </a:xfrm>
          <a:prstGeom prst="rect">
            <a:avLst/>
          </a:prstGeom>
          <a:noFill/>
          <a:ln>
            <a:noFill/>
          </a:ln>
        </p:spPr>
        <p:txBody>
          <a:bodyPr spcFirstLastPara="1" wrap="square" lIns="68575" tIns="68575" rIns="68575" bIns="68575" anchor="b" anchorCtr="0">
            <a:normAutofit/>
          </a:bodyPr>
          <a:lstStyle>
            <a:lvl1pPr lvl="0" algn="l">
              <a:lnSpc>
                <a:spcPct val="90000"/>
              </a:lnSpc>
              <a:spcBef>
                <a:spcPts val="0"/>
              </a:spcBef>
              <a:spcAft>
                <a:spcPts val="0"/>
              </a:spcAft>
              <a:buClr>
                <a:schemeClr val="dk1"/>
              </a:buClr>
              <a:buSzPts val="30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50"/>
          <p:cNvSpPr txBox="1">
            <a:spLocks noGrp="1"/>
          </p:cNvSpPr>
          <p:nvPr>
            <p:ph type="body" idx="1"/>
          </p:nvPr>
        </p:nvSpPr>
        <p:spPr>
          <a:xfrm>
            <a:off x="311701" y="1225225"/>
            <a:ext cx="3999900" cy="3354000"/>
          </a:xfrm>
          <a:prstGeom prst="rect">
            <a:avLst/>
          </a:prstGeom>
          <a:noFill/>
          <a:ln>
            <a:noFill/>
          </a:ln>
        </p:spPr>
        <p:txBody>
          <a:bodyPr spcFirstLastPara="1" wrap="square" lIns="68575" tIns="68575" rIns="68575" bIns="68575" anchor="t" anchorCtr="0">
            <a:normAutofit/>
          </a:bodyPr>
          <a:lstStyle>
            <a:lvl1pPr marL="457200" lvl="0" indent="-298450" algn="l">
              <a:lnSpc>
                <a:spcPct val="100000"/>
              </a:lnSpc>
              <a:spcBef>
                <a:spcPts val="0"/>
              </a:spcBef>
              <a:spcAft>
                <a:spcPts val="0"/>
              </a:spcAft>
              <a:buClr>
                <a:schemeClr val="dk1"/>
              </a:buClr>
              <a:buSzPts val="1100"/>
              <a:buChar char="•"/>
              <a:defRPr sz="1100"/>
            </a:lvl1pPr>
            <a:lvl2pPr marL="914400" lvl="1" indent="-285750" algn="l">
              <a:lnSpc>
                <a:spcPct val="100000"/>
              </a:lnSpc>
              <a:spcBef>
                <a:spcPts val="0"/>
              </a:spcBef>
              <a:spcAft>
                <a:spcPts val="0"/>
              </a:spcAft>
              <a:buClr>
                <a:schemeClr val="dk1"/>
              </a:buClr>
              <a:buSzPts val="900"/>
              <a:buChar char="•"/>
              <a:defRPr sz="900"/>
            </a:lvl2pPr>
            <a:lvl3pPr marL="1371600" lvl="2" indent="-285750" algn="l">
              <a:lnSpc>
                <a:spcPct val="100000"/>
              </a:lnSpc>
              <a:spcBef>
                <a:spcPts val="0"/>
              </a:spcBef>
              <a:spcAft>
                <a:spcPts val="0"/>
              </a:spcAft>
              <a:buClr>
                <a:schemeClr val="dk1"/>
              </a:buClr>
              <a:buSzPts val="900"/>
              <a:buChar char="•"/>
              <a:defRPr sz="900"/>
            </a:lvl3pPr>
            <a:lvl4pPr marL="1828800" lvl="3" indent="-285750" algn="l">
              <a:lnSpc>
                <a:spcPct val="100000"/>
              </a:lnSpc>
              <a:spcBef>
                <a:spcPts val="0"/>
              </a:spcBef>
              <a:spcAft>
                <a:spcPts val="0"/>
              </a:spcAft>
              <a:buClr>
                <a:schemeClr val="dk1"/>
              </a:buClr>
              <a:buSzPts val="900"/>
              <a:buChar char="•"/>
              <a:defRPr sz="900"/>
            </a:lvl4pPr>
            <a:lvl5pPr marL="2286000" lvl="4" indent="-285750" algn="l">
              <a:lnSpc>
                <a:spcPct val="100000"/>
              </a:lnSpc>
              <a:spcBef>
                <a:spcPts val="0"/>
              </a:spcBef>
              <a:spcAft>
                <a:spcPts val="0"/>
              </a:spcAft>
              <a:buClr>
                <a:schemeClr val="dk1"/>
              </a:buClr>
              <a:buSzPts val="900"/>
              <a:buChar char="•"/>
              <a:defRPr sz="900"/>
            </a:lvl5pPr>
            <a:lvl6pPr marL="2743200" lvl="5" indent="-285750" algn="l">
              <a:lnSpc>
                <a:spcPct val="90000"/>
              </a:lnSpc>
              <a:spcBef>
                <a:spcPts val="0"/>
              </a:spcBef>
              <a:spcAft>
                <a:spcPts val="0"/>
              </a:spcAft>
              <a:buClr>
                <a:schemeClr val="dk1"/>
              </a:buClr>
              <a:buSzPts val="900"/>
              <a:buChar char="•"/>
              <a:defRPr sz="900"/>
            </a:lvl6pPr>
            <a:lvl7pPr marL="3200400" lvl="6" indent="-285750" algn="l">
              <a:lnSpc>
                <a:spcPct val="90000"/>
              </a:lnSpc>
              <a:spcBef>
                <a:spcPts val="0"/>
              </a:spcBef>
              <a:spcAft>
                <a:spcPts val="0"/>
              </a:spcAft>
              <a:buClr>
                <a:schemeClr val="dk1"/>
              </a:buClr>
              <a:buSzPts val="900"/>
              <a:buChar char="•"/>
              <a:defRPr sz="900"/>
            </a:lvl7pPr>
            <a:lvl8pPr marL="3657600" lvl="7" indent="-285750" algn="l">
              <a:lnSpc>
                <a:spcPct val="90000"/>
              </a:lnSpc>
              <a:spcBef>
                <a:spcPts val="0"/>
              </a:spcBef>
              <a:spcAft>
                <a:spcPts val="0"/>
              </a:spcAft>
              <a:buClr>
                <a:schemeClr val="dk1"/>
              </a:buClr>
              <a:buSzPts val="900"/>
              <a:buChar char="•"/>
              <a:defRPr sz="900"/>
            </a:lvl8pPr>
            <a:lvl9pPr marL="4114800" lvl="8" indent="-285750" algn="l">
              <a:lnSpc>
                <a:spcPct val="90000"/>
              </a:lnSpc>
              <a:spcBef>
                <a:spcPts val="0"/>
              </a:spcBef>
              <a:spcAft>
                <a:spcPts val="0"/>
              </a:spcAft>
              <a:buClr>
                <a:schemeClr val="dk1"/>
              </a:buClr>
              <a:buSzPts val="900"/>
              <a:buChar char="•"/>
              <a:defRPr sz="900"/>
            </a:lvl9pPr>
          </a:lstStyle>
          <a:p>
            <a:endParaRPr/>
          </a:p>
        </p:txBody>
      </p:sp>
      <p:sp>
        <p:nvSpPr>
          <p:cNvPr id="237" name="Google Shape;237;p50"/>
          <p:cNvSpPr txBox="1">
            <a:spLocks noGrp="1"/>
          </p:cNvSpPr>
          <p:nvPr>
            <p:ph type="body" idx="2"/>
          </p:nvPr>
        </p:nvSpPr>
        <p:spPr>
          <a:xfrm>
            <a:off x="4832402" y="1225225"/>
            <a:ext cx="3999900" cy="3354000"/>
          </a:xfrm>
          <a:prstGeom prst="rect">
            <a:avLst/>
          </a:prstGeom>
          <a:noFill/>
          <a:ln>
            <a:noFill/>
          </a:ln>
        </p:spPr>
        <p:txBody>
          <a:bodyPr spcFirstLastPara="1" wrap="square" lIns="68575" tIns="68575" rIns="68575" bIns="68575" anchor="t" anchorCtr="0">
            <a:normAutofit/>
          </a:bodyPr>
          <a:lstStyle>
            <a:lvl1pPr marL="457200" lvl="0" indent="-298450" algn="l">
              <a:lnSpc>
                <a:spcPct val="100000"/>
              </a:lnSpc>
              <a:spcBef>
                <a:spcPts val="0"/>
              </a:spcBef>
              <a:spcAft>
                <a:spcPts val="0"/>
              </a:spcAft>
              <a:buClr>
                <a:schemeClr val="dk1"/>
              </a:buClr>
              <a:buSzPts val="1100"/>
              <a:buChar char="•"/>
              <a:defRPr sz="1100"/>
            </a:lvl1pPr>
            <a:lvl2pPr marL="914400" lvl="1" indent="-285750" algn="l">
              <a:lnSpc>
                <a:spcPct val="100000"/>
              </a:lnSpc>
              <a:spcBef>
                <a:spcPts val="0"/>
              </a:spcBef>
              <a:spcAft>
                <a:spcPts val="0"/>
              </a:spcAft>
              <a:buClr>
                <a:schemeClr val="dk1"/>
              </a:buClr>
              <a:buSzPts val="900"/>
              <a:buChar char="•"/>
              <a:defRPr sz="900"/>
            </a:lvl2pPr>
            <a:lvl3pPr marL="1371600" lvl="2" indent="-285750" algn="l">
              <a:lnSpc>
                <a:spcPct val="100000"/>
              </a:lnSpc>
              <a:spcBef>
                <a:spcPts val="0"/>
              </a:spcBef>
              <a:spcAft>
                <a:spcPts val="0"/>
              </a:spcAft>
              <a:buClr>
                <a:schemeClr val="dk1"/>
              </a:buClr>
              <a:buSzPts val="900"/>
              <a:buChar char="•"/>
              <a:defRPr sz="900"/>
            </a:lvl3pPr>
            <a:lvl4pPr marL="1828800" lvl="3" indent="-285750" algn="l">
              <a:lnSpc>
                <a:spcPct val="100000"/>
              </a:lnSpc>
              <a:spcBef>
                <a:spcPts val="0"/>
              </a:spcBef>
              <a:spcAft>
                <a:spcPts val="0"/>
              </a:spcAft>
              <a:buClr>
                <a:schemeClr val="dk1"/>
              </a:buClr>
              <a:buSzPts val="900"/>
              <a:buChar char="•"/>
              <a:defRPr sz="900"/>
            </a:lvl4pPr>
            <a:lvl5pPr marL="2286000" lvl="4" indent="-285750" algn="l">
              <a:lnSpc>
                <a:spcPct val="100000"/>
              </a:lnSpc>
              <a:spcBef>
                <a:spcPts val="0"/>
              </a:spcBef>
              <a:spcAft>
                <a:spcPts val="0"/>
              </a:spcAft>
              <a:buClr>
                <a:schemeClr val="dk1"/>
              </a:buClr>
              <a:buSzPts val="900"/>
              <a:buChar char="•"/>
              <a:defRPr sz="900"/>
            </a:lvl5pPr>
            <a:lvl6pPr marL="2743200" lvl="5" indent="-285750" algn="l">
              <a:lnSpc>
                <a:spcPct val="90000"/>
              </a:lnSpc>
              <a:spcBef>
                <a:spcPts val="0"/>
              </a:spcBef>
              <a:spcAft>
                <a:spcPts val="0"/>
              </a:spcAft>
              <a:buClr>
                <a:schemeClr val="dk1"/>
              </a:buClr>
              <a:buSzPts val="900"/>
              <a:buChar char="•"/>
              <a:defRPr sz="900"/>
            </a:lvl6pPr>
            <a:lvl7pPr marL="3200400" lvl="6" indent="-285750" algn="l">
              <a:lnSpc>
                <a:spcPct val="90000"/>
              </a:lnSpc>
              <a:spcBef>
                <a:spcPts val="0"/>
              </a:spcBef>
              <a:spcAft>
                <a:spcPts val="0"/>
              </a:spcAft>
              <a:buClr>
                <a:schemeClr val="dk1"/>
              </a:buClr>
              <a:buSzPts val="900"/>
              <a:buChar char="•"/>
              <a:defRPr sz="900"/>
            </a:lvl7pPr>
            <a:lvl8pPr marL="3657600" lvl="7" indent="-285750" algn="l">
              <a:lnSpc>
                <a:spcPct val="90000"/>
              </a:lnSpc>
              <a:spcBef>
                <a:spcPts val="0"/>
              </a:spcBef>
              <a:spcAft>
                <a:spcPts val="0"/>
              </a:spcAft>
              <a:buClr>
                <a:schemeClr val="dk1"/>
              </a:buClr>
              <a:buSzPts val="900"/>
              <a:buChar char="•"/>
              <a:defRPr sz="900"/>
            </a:lvl8pPr>
            <a:lvl9pPr marL="4114800" lvl="8" indent="-285750" algn="l">
              <a:lnSpc>
                <a:spcPct val="90000"/>
              </a:lnSpc>
              <a:spcBef>
                <a:spcPts val="0"/>
              </a:spcBef>
              <a:spcAft>
                <a:spcPts val="0"/>
              </a:spcAft>
              <a:buClr>
                <a:schemeClr val="dk1"/>
              </a:buClr>
              <a:buSzPts val="900"/>
              <a:buChar char="•"/>
              <a:defRPr sz="900"/>
            </a:lvl9pPr>
          </a:lstStyle>
          <a:p>
            <a:endParaRPr/>
          </a:p>
        </p:txBody>
      </p:sp>
      <p:sp>
        <p:nvSpPr>
          <p:cNvPr id="238" name="Google Shape;238;p50"/>
          <p:cNvSpPr txBox="1">
            <a:spLocks noGrp="1"/>
          </p:cNvSpPr>
          <p:nvPr>
            <p:ph type="sldNum" idx="12"/>
          </p:nvPr>
        </p:nvSpPr>
        <p:spPr>
          <a:xfrm>
            <a:off x="84724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9"/>
        <p:cNvGrpSpPr/>
        <p:nvPr/>
      </p:nvGrpSpPr>
      <p:grpSpPr>
        <a:xfrm>
          <a:off x="0" y="0"/>
          <a:ext cx="0" cy="0"/>
          <a:chOff x="0" y="0"/>
          <a:chExt cx="0" cy="0"/>
        </a:xfrm>
      </p:grpSpPr>
      <p:sp>
        <p:nvSpPr>
          <p:cNvPr id="240" name="Google Shape;240;p51" descr="Tag=AccentColor&#10;Flavor=Light&#10;Target=Fill"/>
          <p:cNvSpPr/>
          <p:nvPr/>
        </p:nvSpPr>
        <p:spPr>
          <a:xfrm flipH="1">
            <a:off x="1960541" y="395671"/>
            <a:ext cx="5233568" cy="3831653"/>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41" name="Google Shape;241;p51"/>
          <p:cNvSpPr txBox="1">
            <a:spLocks noGrp="1"/>
          </p:cNvSpPr>
          <p:nvPr>
            <p:ph type="ctrTitle"/>
          </p:nvPr>
        </p:nvSpPr>
        <p:spPr>
          <a:xfrm>
            <a:off x="1131570" y="1193292"/>
            <a:ext cx="4279500" cy="2448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36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51"/>
          <p:cNvSpPr txBox="1">
            <a:spLocks noGrp="1"/>
          </p:cNvSpPr>
          <p:nvPr>
            <p:ph type="subTitle" idx="1"/>
          </p:nvPr>
        </p:nvSpPr>
        <p:spPr>
          <a:xfrm>
            <a:off x="1143000" y="3696462"/>
            <a:ext cx="4279500" cy="747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800"/>
              </a:spcBef>
              <a:spcAft>
                <a:spcPts val="0"/>
              </a:spcAft>
              <a:buClr>
                <a:schemeClr val="dk1"/>
              </a:buClr>
              <a:buSzPts val="1800"/>
              <a:buNone/>
              <a:defRPr sz="1800" cap="none"/>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3" name="Google Shape;243;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5" name="Google Shape;245;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6"/>
        <p:cNvGrpSpPr/>
        <p:nvPr/>
      </p:nvGrpSpPr>
      <p:grpSpPr>
        <a:xfrm>
          <a:off x="0" y="0"/>
          <a:ext cx="0" cy="0"/>
          <a:chOff x="0" y="0"/>
          <a:chExt cx="0" cy="0"/>
        </a:xfrm>
      </p:grpSpPr>
      <p:sp>
        <p:nvSpPr>
          <p:cNvPr id="247" name="Google Shape;247;p52" descr="Tag=AccentColor&#10;Flavor=Light&#10;Target=Fill"/>
          <p:cNvSpPr/>
          <p:nvPr/>
        </p:nvSpPr>
        <p:spPr>
          <a:xfrm flipH="1">
            <a:off x="1" y="236333"/>
            <a:ext cx="2266157" cy="107658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48" name="Google Shape;248;p5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52"/>
          <p:cNvSpPr txBox="1">
            <a:spLocks noGrp="1"/>
          </p:cNvSpPr>
          <p:nvPr>
            <p:ph type="body" idx="1"/>
          </p:nvPr>
        </p:nvSpPr>
        <p:spPr>
          <a:xfrm>
            <a:off x="628650" y="1508760"/>
            <a:ext cx="7886700" cy="31203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1" name="Google Shape;251;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2" name="Google Shape;252;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a:lnSpc>
                <a:spcPct val="100000"/>
              </a:lnSpc>
              <a:spcBef>
                <a:spcPts val="0"/>
              </a:spcBef>
              <a:spcAft>
                <a:spcPts val="0"/>
              </a:spcAft>
              <a:buClr>
                <a:srgbClr val="65366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6"/>
          <p:cNvSpPr txBox="1">
            <a:spLocks noGrp="1"/>
          </p:cNvSpPr>
          <p:nvPr>
            <p:ph type="sldNum" idx="12"/>
          </p:nvPr>
        </p:nvSpPr>
        <p:spPr>
          <a:xfrm>
            <a:off x="8668250" y="4894008"/>
            <a:ext cx="279300" cy="2160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3"/>
        <p:cNvGrpSpPr/>
        <p:nvPr/>
      </p:nvGrpSpPr>
      <p:grpSpPr>
        <a:xfrm>
          <a:off x="0" y="0"/>
          <a:ext cx="0" cy="0"/>
          <a:chOff x="0" y="0"/>
          <a:chExt cx="0" cy="0"/>
        </a:xfrm>
      </p:grpSpPr>
      <p:sp>
        <p:nvSpPr>
          <p:cNvPr id="254" name="Google Shape;254;p53" descr="Tag=AccentColor&#10;Flavor=Light&#10;Target=Fill"/>
          <p:cNvSpPr/>
          <p:nvPr/>
        </p:nvSpPr>
        <p:spPr>
          <a:xfrm>
            <a:off x="5407362" y="0"/>
            <a:ext cx="3103828" cy="4318158"/>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55" name="Google Shape;255;p53"/>
          <p:cNvSpPr txBox="1">
            <a:spLocks noGrp="1"/>
          </p:cNvSpPr>
          <p:nvPr>
            <p:ph type="title"/>
          </p:nvPr>
        </p:nvSpPr>
        <p:spPr>
          <a:xfrm>
            <a:off x="623888" y="809243"/>
            <a:ext cx="3950100" cy="2352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36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53"/>
          <p:cNvSpPr txBox="1">
            <a:spLocks noGrp="1"/>
          </p:cNvSpPr>
          <p:nvPr>
            <p:ph type="body" idx="1"/>
          </p:nvPr>
        </p:nvSpPr>
        <p:spPr>
          <a:xfrm>
            <a:off x="623888" y="3209544"/>
            <a:ext cx="39501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800"/>
              <a:buNone/>
              <a:defRPr sz="1800" cap="none">
                <a:solidFill>
                  <a:schemeClr val="dk1"/>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57" name="Google Shape;257;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8" name="Google Shape;258;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9" name="Google Shape;259;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0"/>
        <p:cNvGrpSpPr/>
        <p:nvPr/>
      </p:nvGrpSpPr>
      <p:grpSpPr>
        <a:xfrm>
          <a:off x="0" y="0"/>
          <a:ext cx="0" cy="0"/>
          <a:chOff x="0" y="0"/>
          <a:chExt cx="0" cy="0"/>
        </a:xfrm>
      </p:grpSpPr>
      <p:sp>
        <p:nvSpPr>
          <p:cNvPr id="261" name="Google Shape;261;p54" descr="Tag=AccentColor&#10;Flavor=Light&#10;Target=Fill"/>
          <p:cNvSpPr/>
          <p:nvPr/>
        </p:nvSpPr>
        <p:spPr>
          <a:xfrm flipH="1">
            <a:off x="1" y="236333"/>
            <a:ext cx="2266157" cy="107658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62" name="Google Shape;262;p5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54"/>
          <p:cNvSpPr txBox="1">
            <a:spLocks noGrp="1"/>
          </p:cNvSpPr>
          <p:nvPr>
            <p:ph type="body" idx="1"/>
          </p:nvPr>
        </p:nvSpPr>
        <p:spPr>
          <a:xfrm>
            <a:off x="628650" y="1508760"/>
            <a:ext cx="3703200" cy="31203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4" name="Google Shape;264;p54"/>
          <p:cNvSpPr txBox="1">
            <a:spLocks noGrp="1"/>
          </p:cNvSpPr>
          <p:nvPr>
            <p:ph type="body" idx="2"/>
          </p:nvPr>
        </p:nvSpPr>
        <p:spPr>
          <a:xfrm>
            <a:off x="4814316" y="1508760"/>
            <a:ext cx="3703200" cy="31203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7" name="Google Shape;267;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8"/>
        <p:cNvGrpSpPr/>
        <p:nvPr/>
      </p:nvGrpSpPr>
      <p:grpSpPr>
        <a:xfrm>
          <a:off x="0" y="0"/>
          <a:ext cx="0" cy="0"/>
          <a:chOff x="0" y="0"/>
          <a:chExt cx="0" cy="0"/>
        </a:xfrm>
      </p:grpSpPr>
      <p:sp>
        <p:nvSpPr>
          <p:cNvPr id="269" name="Google Shape;269;p55" descr="Tag=AccentColor&#10;Flavor=Light&#10;Target=Fill"/>
          <p:cNvSpPr/>
          <p:nvPr/>
        </p:nvSpPr>
        <p:spPr>
          <a:xfrm flipH="1">
            <a:off x="1" y="236333"/>
            <a:ext cx="2266157" cy="107658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70" name="Google Shape;270;p5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55"/>
          <p:cNvSpPr txBox="1">
            <a:spLocks noGrp="1"/>
          </p:cNvSpPr>
          <p:nvPr>
            <p:ph type="body" idx="1"/>
          </p:nvPr>
        </p:nvSpPr>
        <p:spPr>
          <a:xfrm>
            <a:off x="629841" y="1508760"/>
            <a:ext cx="3703200" cy="7134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1500"/>
              <a:buNone/>
              <a:defRPr sz="1500" b="1"/>
            </a:lvl2pPr>
            <a:lvl3pPr marL="1371600" lvl="2" indent="-228600" algn="l">
              <a:lnSpc>
                <a:spcPct val="100000"/>
              </a:lnSpc>
              <a:spcBef>
                <a:spcPts val="400"/>
              </a:spcBef>
              <a:spcAft>
                <a:spcPts val="0"/>
              </a:spcAft>
              <a:buClr>
                <a:schemeClr val="dk1"/>
              </a:buClr>
              <a:buSzPts val="1400"/>
              <a:buNone/>
              <a:defRPr sz="1400" b="1"/>
            </a:lvl3pPr>
            <a:lvl4pPr marL="1828800" lvl="3" indent="-228600" algn="l">
              <a:lnSpc>
                <a:spcPct val="100000"/>
              </a:lnSpc>
              <a:spcBef>
                <a:spcPts val="400"/>
              </a:spcBef>
              <a:spcAft>
                <a:spcPts val="0"/>
              </a:spcAft>
              <a:buClr>
                <a:schemeClr val="dk1"/>
              </a:buClr>
              <a:buSzPts val="1200"/>
              <a:buNone/>
              <a:defRPr sz="1200" b="1"/>
            </a:lvl4pPr>
            <a:lvl5pPr marL="2286000" lvl="4" indent="-228600" algn="l">
              <a:lnSpc>
                <a:spcPct val="10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2" name="Google Shape;272;p55"/>
          <p:cNvSpPr txBox="1">
            <a:spLocks noGrp="1"/>
          </p:cNvSpPr>
          <p:nvPr>
            <p:ph type="body" idx="2"/>
          </p:nvPr>
        </p:nvSpPr>
        <p:spPr>
          <a:xfrm>
            <a:off x="629841" y="2345436"/>
            <a:ext cx="3703200" cy="22974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3" name="Google Shape;273;p55"/>
          <p:cNvSpPr txBox="1">
            <a:spLocks noGrp="1"/>
          </p:cNvSpPr>
          <p:nvPr>
            <p:ph type="body" idx="3"/>
          </p:nvPr>
        </p:nvSpPr>
        <p:spPr>
          <a:xfrm>
            <a:off x="4814316" y="1508760"/>
            <a:ext cx="3703200" cy="7134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1500"/>
              <a:buNone/>
              <a:defRPr sz="1500" b="1"/>
            </a:lvl2pPr>
            <a:lvl3pPr marL="1371600" lvl="2" indent="-228600" algn="l">
              <a:lnSpc>
                <a:spcPct val="100000"/>
              </a:lnSpc>
              <a:spcBef>
                <a:spcPts val="400"/>
              </a:spcBef>
              <a:spcAft>
                <a:spcPts val="0"/>
              </a:spcAft>
              <a:buClr>
                <a:schemeClr val="dk1"/>
              </a:buClr>
              <a:buSzPts val="1400"/>
              <a:buNone/>
              <a:defRPr sz="1400" b="1"/>
            </a:lvl3pPr>
            <a:lvl4pPr marL="1828800" lvl="3" indent="-228600" algn="l">
              <a:lnSpc>
                <a:spcPct val="100000"/>
              </a:lnSpc>
              <a:spcBef>
                <a:spcPts val="400"/>
              </a:spcBef>
              <a:spcAft>
                <a:spcPts val="0"/>
              </a:spcAft>
              <a:buClr>
                <a:schemeClr val="dk1"/>
              </a:buClr>
              <a:buSzPts val="1200"/>
              <a:buNone/>
              <a:defRPr sz="1200" b="1"/>
            </a:lvl4pPr>
            <a:lvl5pPr marL="2286000" lvl="4" indent="-228600" algn="l">
              <a:lnSpc>
                <a:spcPct val="10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4" name="Google Shape;274;p55"/>
          <p:cNvSpPr txBox="1">
            <a:spLocks noGrp="1"/>
          </p:cNvSpPr>
          <p:nvPr>
            <p:ph type="body" idx="4"/>
          </p:nvPr>
        </p:nvSpPr>
        <p:spPr>
          <a:xfrm>
            <a:off x="4814316" y="2345436"/>
            <a:ext cx="3703200" cy="22974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 name="Google Shape;275;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7" name="Google Shape;277;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56" descr="Tag=AccentColor&#10;Flavor=Light&#10;Target=Fill"/>
          <p:cNvSpPr/>
          <p:nvPr/>
        </p:nvSpPr>
        <p:spPr>
          <a:xfrm flipH="1">
            <a:off x="1486340" y="136197"/>
            <a:ext cx="6180431" cy="4510044"/>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80" name="Google Shape;280;p56"/>
          <p:cNvSpPr txBox="1">
            <a:spLocks noGrp="1"/>
          </p:cNvSpPr>
          <p:nvPr>
            <p:ph type="title"/>
          </p:nvPr>
        </p:nvSpPr>
        <p:spPr>
          <a:xfrm>
            <a:off x="2132838" y="1179576"/>
            <a:ext cx="4875900" cy="30723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1" name="Google Shape;281;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2" name="Google Shape;282;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84"/>
        <p:cNvGrpSpPr/>
        <p:nvPr/>
      </p:nvGrpSpPr>
      <p:grpSpPr>
        <a:xfrm>
          <a:off x="0" y="0"/>
          <a:ext cx="0" cy="0"/>
          <a:chOff x="0" y="0"/>
          <a:chExt cx="0" cy="0"/>
        </a:xfrm>
      </p:grpSpPr>
      <p:sp>
        <p:nvSpPr>
          <p:cNvPr id="285" name="Google Shape;285;p57" descr="Mask ID=&#10;Mask position=bottom, center&#10;Mask family= brushstroke, landscape, wide"/>
          <p:cNvSpPr/>
          <p:nvPr/>
        </p:nvSpPr>
        <p:spPr>
          <a:xfrm>
            <a:off x="1326075" y="-1"/>
            <a:ext cx="7817925" cy="4434414"/>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86" name="Google Shape;286;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7" name="Google Shape;287;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8" name="Google Shape;288;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9"/>
        <p:cNvGrpSpPr/>
        <p:nvPr/>
      </p:nvGrpSpPr>
      <p:grpSpPr>
        <a:xfrm>
          <a:off x="0" y="0"/>
          <a:ext cx="0" cy="0"/>
          <a:chOff x="0" y="0"/>
          <a:chExt cx="0" cy="0"/>
        </a:xfrm>
      </p:grpSpPr>
      <p:sp>
        <p:nvSpPr>
          <p:cNvPr id="290" name="Google Shape;290;p58" descr="Tag=AccentColor&#10;Flavor=Light&#10;Target=Fill"/>
          <p:cNvSpPr/>
          <p:nvPr/>
        </p:nvSpPr>
        <p:spPr>
          <a:xfrm>
            <a:off x="3545046" y="0"/>
            <a:ext cx="5604286" cy="5147715"/>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91" name="Google Shape;291;p58"/>
          <p:cNvSpPr txBox="1">
            <a:spLocks noGrp="1"/>
          </p:cNvSpPr>
          <p:nvPr>
            <p:ph type="title"/>
          </p:nvPr>
        </p:nvSpPr>
        <p:spPr>
          <a:xfrm>
            <a:off x="629841" y="480060"/>
            <a:ext cx="2914800" cy="2215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entury Gothic"/>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58"/>
          <p:cNvSpPr txBox="1">
            <a:spLocks noGrp="1"/>
          </p:cNvSpPr>
          <p:nvPr>
            <p:ph type="body" idx="1"/>
          </p:nvPr>
        </p:nvSpPr>
        <p:spPr>
          <a:xfrm>
            <a:off x="5294376" y="480060"/>
            <a:ext cx="3367500" cy="4197000"/>
          </a:xfrm>
          <a:prstGeom prst="rect">
            <a:avLst/>
          </a:prstGeom>
          <a:noFill/>
          <a:ln>
            <a:noFill/>
          </a:ln>
        </p:spPr>
        <p:txBody>
          <a:bodyPr spcFirstLastPara="1" wrap="square" lIns="68575" tIns="34275" rIns="68575" bIns="34275" anchor="ctr" anchorCtr="0">
            <a:normAutofit/>
          </a:bodyPr>
          <a:lstStyle>
            <a:lvl1pPr marL="457200" lvl="0" indent="-381000" algn="l">
              <a:lnSpc>
                <a:spcPct val="100000"/>
              </a:lnSpc>
              <a:spcBef>
                <a:spcPts val="800"/>
              </a:spcBef>
              <a:spcAft>
                <a:spcPts val="0"/>
              </a:spcAft>
              <a:buClr>
                <a:schemeClr val="dk1"/>
              </a:buClr>
              <a:buSzPts val="2400"/>
              <a:buChar char="•"/>
              <a:defRPr sz="2400"/>
            </a:lvl1pPr>
            <a:lvl2pPr marL="914400" lvl="1" indent="-361950" algn="l">
              <a:lnSpc>
                <a:spcPct val="100000"/>
              </a:lnSpc>
              <a:spcBef>
                <a:spcPts val="400"/>
              </a:spcBef>
              <a:spcAft>
                <a:spcPts val="0"/>
              </a:spcAft>
              <a:buClr>
                <a:schemeClr val="dk1"/>
              </a:buClr>
              <a:buSzPts val="2100"/>
              <a:buChar char="•"/>
              <a:defRPr sz="2100"/>
            </a:lvl2pPr>
            <a:lvl3pPr marL="1371600" lvl="2" indent="-342900" algn="l">
              <a:lnSpc>
                <a:spcPct val="100000"/>
              </a:lnSpc>
              <a:spcBef>
                <a:spcPts val="400"/>
              </a:spcBef>
              <a:spcAft>
                <a:spcPts val="0"/>
              </a:spcAft>
              <a:buClr>
                <a:schemeClr val="dk1"/>
              </a:buClr>
              <a:buSzPts val="1800"/>
              <a:buChar char="•"/>
              <a:defRPr sz="1800"/>
            </a:lvl3pPr>
            <a:lvl4pPr marL="1828800" lvl="3" indent="-323850" algn="l">
              <a:lnSpc>
                <a:spcPct val="100000"/>
              </a:lnSpc>
              <a:spcBef>
                <a:spcPts val="400"/>
              </a:spcBef>
              <a:spcAft>
                <a:spcPts val="0"/>
              </a:spcAft>
              <a:buClr>
                <a:schemeClr val="dk1"/>
              </a:buClr>
              <a:buSzPts val="1500"/>
              <a:buChar char="•"/>
              <a:defRPr sz="1500"/>
            </a:lvl4pPr>
            <a:lvl5pPr marL="2286000" lvl="4" indent="-323850" algn="l">
              <a:lnSpc>
                <a:spcPct val="10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93" name="Google Shape;293;p58"/>
          <p:cNvSpPr txBox="1">
            <a:spLocks noGrp="1"/>
          </p:cNvSpPr>
          <p:nvPr>
            <p:ph type="body" idx="2"/>
          </p:nvPr>
        </p:nvSpPr>
        <p:spPr>
          <a:xfrm>
            <a:off x="629841" y="2832354"/>
            <a:ext cx="2914800" cy="18519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dk1"/>
              </a:buClr>
              <a:buSzPts val="1200"/>
              <a:buNone/>
              <a:defRPr sz="1200"/>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900"/>
              <a:buNone/>
              <a:defRPr sz="900"/>
            </a:lvl3pPr>
            <a:lvl4pPr marL="1828800" lvl="3" indent="-228600" algn="l">
              <a:lnSpc>
                <a:spcPct val="100000"/>
              </a:lnSpc>
              <a:spcBef>
                <a:spcPts val="400"/>
              </a:spcBef>
              <a:spcAft>
                <a:spcPts val="0"/>
              </a:spcAft>
              <a:buClr>
                <a:schemeClr val="dk1"/>
              </a:buClr>
              <a:buSzPts val="800"/>
              <a:buNone/>
              <a:defRPr sz="800"/>
            </a:lvl4pPr>
            <a:lvl5pPr marL="2286000" lvl="4" indent="-228600" algn="l">
              <a:lnSpc>
                <a:spcPct val="10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94" name="Google Shape;294;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5" name="Google Shape;295;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6" name="Google Shape;296;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7"/>
        <p:cNvGrpSpPr/>
        <p:nvPr/>
      </p:nvGrpSpPr>
      <p:grpSpPr>
        <a:xfrm>
          <a:off x="0" y="0"/>
          <a:ext cx="0" cy="0"/>
          <a:chOff x="0" y="0"/>
          <a:chExt cx="0" cy="0"/>
        </a:xfrm>
      </p:grpSpPr>
      <p:sp>
        <p:nvSpPr>
          <p:cNvPr id="298" name="Google Shape;298;p59" descr="Tag=AccentColor&#10;Flavor=Light&#10;Target=Fill"/>
          <p:cNvSpPr/>
          <p:nvPr/>
        </p:nvSpPr>
        <p:spPr>
          <a:xfrm>
            <a:off x="513724" y="999178"/>
            <a:ext cx="3942392" cy="2876881"/>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99" name="Google Shape;299;p59"/>
          <p:cNvSpPr txBox="1">
            <a:spLocks noGrp="1"/>
          </p:cNvSpPr>
          <p:nvPr>
            <p:ph type="title"/>
          </p:nvPr>
        </p:nvSpPr>
        <p:spPr>
          <a:xfrm>
            <a:off x="1049274" y="1892808"/>
            <a:ext cx="2873400" cy="10905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2400"/>
              <a:buFont typeface="Century Gothic"/>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0" name="Google Shape;300;p59"/>
          <p:cNvSpPr>
            <a:spLocks noGrp="1"/>
          </p:cNvSpPr>
          <p:nvPr>
            <p:ph type="pic" idx="2"/>
          </p:nvPr>
        </p:nvSpPr>
        <p:spPr>
          <a:xfrm>
            <a:off x="5033772" y="480059"/>
            <a:ext cx="3627900" cy="4176600"/>
          </a:xfrm>
          <a:prstGeom prst="rect">
            <a:avLst/>
          </a:prstGeom>
          <a:noFill/>
          <a:ln>
            <a:noFill/>
          </a:ln>
        </p:spPr>
      </p:sp>
      <p:sp>
        <p:nvSpPr>
          <p:cNvPr id="301" name="Google Shape;301;p59"/>
          <p:cNvSpPr txBox="1">
            <a:spLocks noGrp="1"/>
          </p:cNvSpPr>
          <p:nvPr>
            <p:ph type="body" idx="1"/>
          </p:nvPr>
        </p:nvSpPr>
        <p:spPr>
          <a:xfrm>
            <a:off x="1241298" y="3065526"/>
            <a:ext cx="2489400" cy="4869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800"/>
              </a:spcBef>
              <a:spcAft>
                <a:spcPts val="0"/>
              </a:spcAft>
              <a:buClr>
                <a:schemeClr val="dk1"/>
              </a:buClr>
              <a:buSzPts val="1500"/>
              <a:buNone/>
              <a:defRPr sz="1500" cap="none"/>
            </a:lvl1pPr>
            <a:lvl2pPr marL="914400" lvl="1" indent="-228600" algn="l">
              <a:lnSpc>
                <a:spcPct val="100000"/>
              </a:lnSpc>
              <a:spcBef>
                <a:spcPts val="400"/>
              </a:spcBef>
              <a:spcAft>
                <a:spcPts val="0"/>
              </a:spcAft>
              <a:buClr>
                <a:schemeClr val="dk1"/>
              </a:buClr>
              <a:buSzPts val="1100"/>
              <a:buNone/>
              <a:defRPr sz="1100"/>
            </a:lvl2pPr>
            <a:lvl3pPr marL="1371600" lvl="2" indent="-228600" algn="l">
              <a:lnSpc>
                <a:spcPct val="100000"/>
              </a:lnSpc>
              <a:spcBef>
                <a:spcPts val="400"/>
              </a:spcBef>
              <a:spcAft>
                <a:spcPts val="0"/>
              </a:spcAft>
              <a:buClr>
                <a:schemeClr val="dk1"/>
              </a:buClr>
              <a:buSzPts val="900"/>
              <a:buNone/>
              <a:defRPr sz="900"/>
            </a:lvl3pPr>
            <a:lvl4pPr marL="1828800" lvl="3" indent="-228600" algn="l">
              <a:lnSpc>
                <a:spcPct val="100000"/>
              </a:lnSpc>
              <a:spcBef>
                <a:spcPts val="400"/>
              </a:spcBef>
              <a:spcAft>
                <a:spcPts val="0"/>
              </a:spcAft>
              <a:buClr>
                <a:schemeClr val="dk1"/>
              </a:buClr>
              <a:buSzPts val="800"/>
              <a:buNone/>
              <a:defRPr sz="800"/>
            </a:lvl4pPr>
            <a:lvl5pPr marL="2286000" lvl="4" indent="-228600" algn="l">
              <a:lnSpc>
                <a:spcPct val="10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02" name="Google Shape;302;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3" name="Google Shape;303;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4" name="Google Shape;304;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5"/>
        <p:cNvGrpSpPr/>
        <p:nvPr/>
      </p:nvGrpSpPr>
      <p:grpSpPr>
        <a:xfrm>
          <a:off x="0" y="0"/>
          <a:ext cx="0" cy="0"/>
          <a:chOff x="0" y="0"/>
          <a:chExt cx="0" cy="0"/>
        </a:xfrm>
      </p:grpSpPr>
      <p:sp>
        <p:nvSpPr>
          <p:cNvPr id="306" name="Google Shape;306;p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7" name="Google Shape;307;p6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8" name="Google Shape;308;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0" name="Google Shape;310;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1"/>
        <p:cNvGrpSpPr/>
        <p:nvPr/>
      </p:nvGrpSpPr>
      <p:grpSpPr>
        <a:xfrm>
          <a:off x="0" y="0"/>
          <a:ext cx="0" cy="0"/>
          <a:chOff x="0" y="0"/>
          <a:chExt cx="0" cy="0"/>
        </a:xfrm>
      </p:grpSpPr>
      <p:sp>
        <p:nvSpPr>
          <p:cNvPr id="312" name="Google Shape;312;p6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3" name="Google Shape;313;p6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Clr>
                <a:schemeClr val="dk1"/>
              </a:buClr>
              <a:buSzPts val="1400"/>
              <a:buChar char="•"/>
              <a:defRPr/>
            </a:lvl1pPr>
            <a:lvl2pPr marL="914400" lvl="1" indent="-317500" algn="l">
              <a:lnSpc>
                <a:spcPct val="100000"/>
              </a:lnSpc>
              <a:spcBef>
                <a:spcPts val="400"/>
              </a:spcBef>
              <a:spcAft>
                <a:spcPts val="0"/>
              </a:spcAft>
              <a:buClr>
                <a:schemeClr val="dk1"/>
              </a:buClr>
              <a:buSzPts val="1400"/>
              <a:buChar char="•"/>
              <a:defRPr/>
            </a:lvl2pPr>
            <a:lvl3pPr marL="1371600" lvl="2" indent="-317500" algn="l">
              <a:lnSpc>
                <a:spcPct val="100000"/>
              </a:lnSpc>
              <a:spcBef>
                <a:spcPts val="400"/>
              </a:spcBef>
              <a:spcAft>
                <a:spcPts val="0"/>
              </a:spcAft>
              <a:buClr>
                <a:schemeClr val="dk1"/>
              </a:buClr>
              <a:buSzPts val="1400"/>
              <a:buChar char="•"/>
              <a:defRPr/>
            </a:lvl3pPr>
            <a:lvl4pPr marL="1828800" lvl="3" indent="-317500" algn="l">
              <a:lnSpc>
                <a:spcPct val="100000"/>
              </a:lnSpc>
              <a:spcBef>
                <a:spcPts val="400"/>
              </a:spcBef>
              <a:spcAft>
                <a:spcPts val="0"/>
              </a:spcAft>
              <a:buClr>
                <a:schemeClr val="dk1"/>
              </a:buClr>
              <a:buSzPts val="14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4" name="Google Shape;314;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5" name="Google Shape;315;p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6" name="Google Shape;316;p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tfolio Tile">
  <p:cSld name="Portfolio Tile">
    <p:spTree>
      <p:nvGrpSpPr>
        <p:cNvPr id="1" name="Shape 27"/>
        <p:cNvGrpSpPr/>
        <p:nvPr/>
      </p:nvGrpSpPr>
      <p:grpSpPr>
        <a:xfrm>
          <a:off x="0" y="0"/>
          <a:ext cx="0" cy="0"/>
          <a:chOff x="0" y="0"/>
          <a:chExt cx="0" cy="0"/>
        </a:xfrm>
      </p:grpSpPr>
      <p:sp>
        <p:nvSpPr>
          <p:cNvPr id="28" name="Google Shape;28;p7"/>
          <p:cNvSpPr>
            <a:spLocks noGrp="1"/>
          </p:cNvSpPr>
          <p:nvPr>
            <p:ph type="pic" idx="2"/>
          </p:nvPr>
        </p:nvSpPr>
        <p:spPr>
          <a:xfrm>
            <a:off x="250394" y="1113588"/>
            <a:ext cx="2199300" cy="1666500"/>
          </a:xfrm>
          <a:prstGeom prst="rect">
            <a:avLst/>
          </a:prstGeom>
          <a:solidFill>
            <a:srgbClr val="F2F2F2"/>
          </a:solidFill>
          <a:ln>
            <a:noFill/>
          </a:ln>
        </p:spPr>
      </p:sp>
      <p:sp>
        <p:nvSpPr>
          <p:cNvPr id="29" name="Google Shape;29;p7"/>
          <p:cNvSpPr>
            <a:spLocks noGrp="1"/>
          </p:cNvSpPr>
          <p:nvPr>
            <p:ph type="pic" idx="3"/>
          </p:nvPr>
        </p:nvSpPr>
        <p:spPr>
          <a:xfrm>
            <a:off x="2529903" y="2825624"/>
            <a:ext cx="2004000" cy="1666500"/>
          </a:xfrm>
          <a:prstGeom prst="rect">
            <a:avLst/>
          </a:prstGeom>
          <a:solidFill>
            <a:srgbClr val="F2F2F2"/>
          </a:solidFill>
          <a:ln>
            <a:noFill/>
          </a:ln>
        </p:spPr>
      </p:sp>
      <p:sp>
        <p:nvSpPr>
          <p:cNvPr id="30" name="Google Shape;30;p7"/>
          <p:cNvSpPr>
            <a:spLocks noGrp="1"/>
          </p:cNvSpPr>
          <p:nvPr>
            <p:ph type="pic" idx="4"/>
          </p:nvPr>
        </p:nvSpPr>
        <p:spPr>
          <a:xfrm>
            <a:off x="4645534" y="1113588"/>
            <a:ext cx="4248000" cy="3378300"/>
          </a:xfrm>
          <a:prstGeom prst="rect">
            <a:avLst/>
          </a:prstGeom>
          <a:solidFill>
            <a:srgbClr val="F2F2F2"/>
          </a:solidFill>
          <a:ln>
            <a:noFill/>
          </a:ln>
        </p:spPr>
      </p:sp>
      <p:sp>
        <p:nvSpPr>
          <p:cNvPr id="31" name="Google Shape;31;p7"/>
          <p:cNvSpPr txBox="1">
            <a:spLocks noGrp="1"/>
          </p:cNvSpPr>
          <p:nvPr>
            <p:ph type="sldNum" idx="12"/>
          </p:nvPr>
        </p:nvSpPr>
        <p:spPr>
          <a:xfrm>
            <a:off x="8677525" y="4890194"/>
            <a:ext cx="279300" cy="273900"/>
          </a:xfrm>
          <a:prstGeom prst="rect">
            <a:avLst/>
          </a:prstGeom>
          <a:noFill/>
          <a:ln>
            <a:noFill/>
          </a:ln>
        </p:spPr>
        <p:txBody>
          <a:bodyPr spcFirstLastPara="1" wrap="square" lIns="0" tIns="34275" rIns="0" bIns="3427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7"/>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lvl="0" algn="l">
              <a:lnSpc>
                <a:spcPct val="100000"/>
              </a:lnSpc>
              <a:spcBef>
                <a:spcPts val="0"/>
              </a:spcBef>
              <a:spcAft>
                <a:spcPts val="0"/>
              </a:spcAft>
              <a:buClr>
                <a:srgbClr val="65366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Intro (No Image)">
  <p:cSld name="Section Intro (No Image)">
    <p:spTree>
      <p:nvGrpSpPr>
        <p:cNvPr id="1" name="Shape 318"/>
        <p:cNvGrpSpPr/>
        <p:nvPr/>
      </p:nvGrpSpPr>
      <p:grpSpPr>
        <a:xfrm>
          <a:off x="0" y="0"/>
          <a:ext cx="0" cy="0"/>
          <a:chOff x="0" y="0"/>
          <a:chExt cx="0" cy="0"/>
        </a:xfrm>
      </p:grpSpPr>
      <p:sp>
        <p:nvSpPr>
          <p:cNvPr id="319" name="Google Shape;319;p63"/>
          <p:cNvSpPr txBox="1">
            <a:spLocks noGrp="1"/>
          </p:cNvSpPr>
          <p:nvPr>
            <p:ph type="ctrTitle"/>
          </p:nvPr>
        </p:nvSpPr>
        <p:spPr>
          <a:xfrm>
            <a:off x="831613" y="1589313"/>
            <a:ext cx="6785700" cy="1206300"/>
          </a:xfrm>
          <a:prstGeom prst="rect">
            <a:avLst/>
          </a:prstGeom>
          <a:noFill/>
          <a:ln>
            <a:noFill/>
          </a:ln>
        </p:spPr>
        <p:txBody>
          <a:bodyPr spcFirstLastPara="1" wrap="square" lIns="68575" tIns="68575" rIns="68575" bIns="68575" anchor="t" anchorCtr="0">
            <a:normAutofit/>
          </a:bodyPr>
          <a:lstStyle>
            <a:lvl1pPr marR="0" lvl="0" algn="l">
              <a:lnSpc>
                <a:spcPct val="85000"/>
              </a:lnSpc>
              <a:spcBef>
                <a:spcPts val="0"/>
              </a:spcBef>
              <a:spcAft>
                <a:spcPts val="0"/>
              </a:spcAft>
              <a:buClr>
                <a:schemeClr val="dk1"/>
              </a:buClr>
              <a:buSzPts val="2500"/>
              <a:buFont typeface="Corbel"/>
              <a:buNone/>
              <a:defRPr sz="2500" b="1" i="0" u="none" strike="noStrike" cap="none">
                <a:solidFill>
                  <a:schemeClr val="dk1"/>
                </a:solidFill>
                <a:latin typeface="Corbel"/>
                <a:ea typeface="Corbel"/>
                <a:cs typeface="Corbel"/>
                <a:sym typeface="Corbel"/>
              </a:defRPr>
            </a:lvl1pPr>
            <a:lvl2pPr lvl="1" algn="l">
              <a:lnSpc>
                <a:spcPct val="100000"/>
              </a:lnSpc>
              <a:spcBef>
                <a:spcPts val="30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320" name="Google Shape;320;p63"/>
          <p:cNvSpPr txBox="1">
            <a:spLocks noGrp="1"/>
          </p:cNvSpPr>
          <p:nvPr>
            <p:ph type="subTitle" idx="1"/>
          </p:nvPr>
        </p:nvSpPr>
        <p:spPr>
          <a:xfrm>
            <a:off x="1422218" y="2955835"/>
            <a:ext cx="6195300" cy="8508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600"/>
              </a:spcBef>
              <a:spcAft>
                <a:spcPts val="0"/>
              </a:spcAft>
              <a:buClr>
                <a:schemeClr val="dk2"/>
              </a:buClr>
              <a:buSzPts val="1500"/>
              <a:buFont typeface="Corbel"/>
              <a:buNone/>
              <a:defRPr sz="1500" b="1" i="0" u="none" strike="noStrike" cap="none">
                <a:solidFill>
                  <a:schemeClr val="dk2"/>
                </a:solidFill>
                <a:latin typeface="Corbel"/>
                <a:ea typeface="Corbel"/>
                <a:cs typeface="Corbel"/>
                <a:sym typeface="Corbel"/>
              </a:defRPr>
            </a:lvl1pPr>
            <a:lvl2pPr marR="0" lvl="1" algn="ctr">
              <a:lnSpc>
                <a:spcPct val="9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R="0" lvl="2" algn="ctr">
              <a:lnSpc>
                <a:spcPct val="90000"/>
              </a:lnSpc>
              <a:spcBef>
                <a:spcPts val="600"/>
              </a:spcBef>
              <a:spcAft>
                <a:spcPts val="0"/>
              </a:spcAft>
              <a:buClr>
                <a:schemeClr val="accent1"/>
              </a:buClr>
              <a:buSzPts val="1000"/>
              <a:buFont typeface="Arial"/>
              <a:buNone/>
              <a:defRPr sz="1000" b="1" i="0" u="none" strike="noStrike" cap="none">
                <a:solidFill>
                  <a:schemeClr val="accent1"/>
                </a:solidFill>
                <a:latin typeface="Arial"/>
                <a:ea typeface="Arial"/>
                <a:cs typeface="Arial"/>
                <a:sym typeface="Arial"/>
              </a:defRPr>
            </a:lvl3pPr>
            <a:lvl4pPr marR="0" lvl="3" algn="ctr">
              <a:lnSpc>
                <a:spcPct val="90000"/>
              </a:lnSpc>
              <a:spcBef>
                <a:spcPts val="600"/>
              </a:spcBef>
              <a:spcAft>
                <a:spcPts val="0"/>
              </a:spcAft>
              <a:buClr>
                <a:schemeClr val="accent1"/>
              </a:buClr>
              <a:buSzPts val="900"/>
              <a:buFont typeface="Arial"/>
              <a:buNone/>
              <a:defRPr sz="900" b="1" i="0" u="none" strike="noStrike" cap="none">
                <a:solidFill>
                  <a:schemeClr val="accent1"/>
                </a:solidFill>
                <a:latin typeface="Arial"/>
                <a:ea typeface="Arial"/>
                <a:cs typeface="Arial"/>
                <a:sym typeface="Arial"/>
              </a:defRPr>
            </a:lvl4pPr>
            <a:lvl5pPr marR="0" lvl="4" algn="ctr">
              <a:lnSpc>
                <a:spcPct val="90000"/>
              </a:lnSpc>
              <a:spcBef>
                <a:spcPts val="30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5pPr>
            <a:lvl6pPr marR="0" lvl="5"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R="0" lvl="6"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R="0" lvl="7"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R="0" lvl="8"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21" name="Google Shape;321;p63"/>
          <p:cNvSpPr txBox="1">
            <a:spLocks noGrp="1"/>
          </p:cNvSpPr>
          <p:nvPr>
            <p:ph type="sldNum" idx="12"/>
          </p:nvPr>
        </p:nvSpPr>
        <p:spPr>
          <a:xfrm>
            <a:off x="212741" y="4710940"/>
            <a:ext cx="305400" cy="219600"/>
          </a:xfrm>
          <a:prstGeom prst="rect">
            <a:avLst/>
          </a:prstGeom>
          <a:noFill/>
          <a:ln>
            <a:noFill/>
          </a:ln>
        </p:spPr>
        <p:txBody>
          <a:bodyPr spcFirstLastPara="1" wrap="square" lIns="68575" tIns="34275" rIns="68575" bIns="34275" anchor="ctr" anchorCtr="1">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rgbClr val="137B7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Intro - Image Fade Left">
  <p:cSld name="Section Intro - Image Fade Left">
    <p:spTree>
      <p:nvGrpSpPr>
        <p:cNvPr id="1" name="Shape 322"/>
        <p:cNvGrpSpPr/>
        <p:nvPr/>
      </p:nvGrpSpPr>
      <p:grpSpPr>
        <a:xfrm>
          <a:off x="0" y="0"/>
          <a:ext cx="0" cy="0"/>
          <a:chOff x="0" y="0"/>
          <a:chExt cx="0" cy="0"/>
        </a:xfrm>
      </p:grpSpPr>
      <p:pic>
        <p:nvPicPr>
          <p:cNvPr id="323" name="Google Shape;323;p6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4" name="Google Shape;324;p64"/>
          <p:cNvSpPr txBox="1"/>
          <p:nvPr/>
        </p:nvSpPr>
        <p:spPr>
          <a:xfrm>
            <a:off x="1657350" y="1200152"/>
            <a:ext cx="3435300" cy="2018100"/>
          </a:xfrm>
          <a:prstGeom prst="rect">
            <a:avLst/>
          </a:prstGeom>
          <a:noFill/>
          <a:ln>
            <a:noFill/>
          </a:ln>
        </p:spPr>
        <p:txBody>
          <a:bodyPr spcFirstLastPara="1" wrap="square" lIns="51425" tIns="25700" rIns="51425" bIns="25700" anchor="b" anchorCtr="0">
            <a:noAutofit/>
          </a:bodyPr>
          <a:lstStyle/>
          <a:p>
            <a:pPr marL="0" marR="0" lvl="0" indent="0" algn="l" rtl="0">
              <a:lnSpc>
                <a:spcPct val="85000"/>
              </a:lnSpc>
              <a:spcBef>
                <a:spcPts val="0"/>
              </a:spcBef>
              <a:spcAft>
                <a:spcPts val="0"/>
              </a:spcAft>
              <a:buClr>
                <a:srgbClr val="405461"/>
              </a:buClr>
              <a:buSzPts val="2800"/>
              <a:buFont typeface="Corbel"/>
              <a:buNone/>
            </a:pPr>
            <a:endParaRPr sz="2800" b="1" i="0" u="none" strike="noStrike" cap="none">
              <a:solidFill>
                <a:srgbClr val="405461"/>
              </a:solidFill>
              <a:latin typeface="Corbel"/>
              <a:ea typeface="Corbel"/>
              <a:cs typeface="Corbel"/>
              <a:sym typeface="Corbel"/>
            </a:endParaRPr>
          </a:p>
        </p:txBody>
      </p:sp>
      <p:sp>
        <p:nvSpPr>
          <p:cNvPr id="325" name="Google Shape;325;p64"/>
          <p:cNvSpPr txBox="1">
            <a:spLocks noGrp="1"/>
          </p:cNvSpPr>
          <p:nvPr>
            <p:ph type="sldNum" idx="12"/>
          </p:nvPr>
        </p:nvSpPr>
        <p:spPr>
          <a:xfrm>
            <a:off x="218554" y="4713707"/>
            <a:ext cx="305400" cy="219600"/>
          </a:xfrm>
          <a:prstGeom prst="rect">
            <a:avLst/>
          </a:prstGeom>
          <a:noFill/>
          <a:ln>
            <a:noFill/>
          </a:ln>
        </p:spPr>
        <p:txBody>
          <a:bodyPr spcFirstLastPara="1" wrap="square" lIns="68575" tIns="34275" rIns="68575" bIns="34275" anchor="ctr" anchorCtr="1">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6" name="Google Shape;326;p64"/>
          <p:cNvPicPr preferRelativeResize="0"/>
          <p:nvPr/>
        </p:nvPicPr>
        <p:blipFill rotWithShape="1">
          <a:blip r:embed="rId3">
            <a:alphaModFix/>
          </a:blip>
          <a:srcRect/>
          <a:stretch/>
        </p:blipFill>
        <p:spPr>
          <a:xfrm>
            <a:off x="7617278" y="199116"/>
            <a:ext cx="1298121" cy="288832"/>
          </a:xfrm>
          <a:prstGeom prst="rect">
            <a:avLst/>
          </a:prstGeom>
          <a:noFill/>
          <a:ln>
            <a:noFill/>
          </a:ln>
        </p:spPr>
      </p:pic>
      <p:sp>
        <p:nvSpPr>
          <p:cNvPr id="327" name="Google Shape;327;p64"/>
          <p:cNvSpPr txBox="1">
            <a:spLocks noGrp="1"/>
          </p:cNvSpPr>
          <p:nvPr>
            <p:ph type="ctrTitle"/>
          </p:nvPr>
        </p:nvSpPr>
        <p:spPr>
          <a:xfrm>
            <a:off x="2756263" y="1200150"/>
            <a:ext cx="4545900" cy="1686900"/>
          </a:xfrm>
          <a:prstGeom prst="rect">
            <a:avLst/>
          </a:prstGeom>
          <a:noFill/>
          <a:ln>
            <a:noFill/>
          </a:ln>
        </p:spPr>
        <p:txBody>
          <a:bodyPr spcFirstLastPara="1" wrap="square" lIns="68575" tIns="68575" rIns="68575" bIns="68575" anchor="t" anchorCtr="0">
            <a:normAutofit/>
          </a:bodyPr>
          <a:lstStyle>
            <a:lvl1pPr marR="0" lvl="0" algn="l">
              <a:lnSpc>
                <a:spcPct val="85000"/>
              </a:lnSpc>
              <a:spcBef>
                <a:spcPts val="0"/>
              </a:spcBef>
              <a:spcAft>
                <a:spcPts val="0"/>
              </a:spcAft>
              <a:buClr>
                <a:schemeClr val="dk1"/>
              </a:buClr>
              <a:buSzPts val="2500"/>
              <a:buFont typeface="Corbel"/>
              <a:buNone/>
              <a:defRPr sz="2500" b="1" i="0" u="none" strike="noStrike" cap="none">
                <a:solidFill>
                  <a:schemeClr val="dk1"/>
                </a:solidFill>
                <a:latin typeface="Corbel"/>
                <a:ea typeface="Corbel"/>
                <a:cs typeface="Corbel"/>
                <a:sym typeface="Corbel"/>
              </a:defRPr>
            </a:lvl1pPr>
            <a:lvl2pPr lvl="1" algn="l">
              <a:lnSpc>
                <a:spcPct val="100000"/>
              </a:lnSpc>
              <a:spcBef>
                <a:spcPts val="30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328" name="Google Shape;328;p64"/>
          <p:cNvSpPr txBox="1">
            <a:spLocks noGrp="1"/>
          </p:cNvSpPr>
          <p:nvPr>
            <p:ph type="subTitle" idx="1"/>
          </p:nvPr>
        </p:nvSpPr>
        <p:spPr>
          <a:xfrm>
            <a:off x="3507377" y="3034213"/>
            <a:ext cx="4656900" cy="850800"/>
          </a:xfrm>
          <a:prstGeom prst="rect">
            <a:avLst/>
          </a:prstGeom>
          <a:noFill/>
          <a:ln>
            <a:noFill/>
          </a:ln>
        </p:spPr>
        <p:txBody>
          <a:bodyPr spcFirstLastPara="1" wrap="square" lIns="68575" tIns="68575" rIns="68575" bIns="68575" anchor="t" anchorCtr="0">
            <a:normAutofit/>
          </a:bodyPr>
          <a:lstStyle>
            <a:lvl1pPr marR="0" lvl="0" algn="l">
              <a:lnSpc>
                <a:spcPct val="100000"/>
              </a:lnSpc>
              <a:spcBef>
                <a:spcPts val="600"/>
              </a:spcBef>
              <a:spcAft>
                <a:spcPts val="0"/>
              </a:spcAft>
              <a:buClr>
                <a:schemeClr val="dk2"/>
              </a:buClr>
              <a:buSzPts val="1500"/>
              <a:buFont typeface="Corbel"/>
              <a:buNone/>
              <a:defRPr sz="1500" b="1" i="0" u="none" strike="noStrike" cap="none">
                <a:solidFill>
                  <a:schemeClr val="dk2"/>
                </a:solidFill>
                <a:latin typeface="Corbel"/>
                <a:ea typeface="Corbel"/>
                <a:cs typeface="Corbel"/>
                <a:sym typeface="Corbel"/>
              </a:defRPr>
            </a:lvl1pPr>
            <a:lvl2pPr marR="0" lvl="1" algn="ctr">
              <a:lnSpc>
                <a:spcPct val="90000"/>
              </a:lnSpc>
              <a:spcBef>
                <a:spcPts val="6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2pPr>
            <a:lvl3pPr marR="0" lvl="2" algn="ctr">
              <a:lnSpc>
                <a:spcPct val="90000"/>
              </a:lnSpc>
              <a:spcBef>
                <a:spcPts val="600"/>
              </a:spcBef>
              <a:spcAft>
                <a:spcPts val="0"/>
              </a:spcAft>
              <a:buClr>
                <a:schemeClr val="accent1"/>
              </a:buClr>
              <a:buSzPts val="1000"/>
              <a:buFont typeface="Arial"/>
              <a:buNone/>
              <a:defRPr sz="1000" b="1" i="0" u="none" strike="noStrike" cap="none">
                <a:solidFill>
                  <a:schemeClr val="accent1"/>
                </a:solidFill>
                <a:latin typeface="Arial"/>
                <a:ea typeface="Arial"/>
                <a:cs typeface="Arial"/>
                <a:sym typeface="Arial"/>
              </a:defRPr>
            </a:lvl3pPr>
            <a:lvl4pPr marR="0" lvl="3" algn="ctr">
              <a:lnSpc>
                <a:spcPct val="90000"/>
              </a:lnSpc>
              <a:spcBef>
                <a:spcPts val="600"/>
              </a:spcBef>
              <a:spcAft>
                <a:spcPts val="0"/>
              </a:spcAft>
              <a:buClr>
                <a:schemeClr val="accent1"/>
              </a:buClr>
              <a:buSzPts val="900"/>
              <a:buFont typeface="Arial"/>
              <a:buNone/>
              <a:defRPr sz="900" b="1" i="0" u="none" strike="noStrike" cap="none">
                <a:solidFill>
                  <a:schemeClr val="accent1"/>
                </a:solidFill>
                <a:latin typeface="Arial"/>
                <a:ea typeface="Arial"/>
                <a:cs typeface="Arial"/>
                <a:sym typeface="Arial"/>
              </a:defRPr>
            </a:lvl4pPr>
            <a:lvl5pPr marR="0" lvl="4" algn="ctr">
              <a:lnSpc>
                <a:spcPct val="90000"/>
              </a:lnSpc>
              <a:spcBef>
                <a:spcPts val="30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5pPr>
            <a:lvl6pPr marR="0" lvl="5"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R="0" lvl="6"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R="0" lvl="7"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R="0" lvl="8" algn="ctr">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7"/>
        <p:cNvGrpSpPr/>
        <p:nvPr/>
      </p:nvGrpSpPr>
      <p:grpSpPr>
        <a:xfrm>
          <a:off x="0" y="0"/>
          <a:ext cx="0" cy="0"/>
          <a:chOff x="0" y="0"/>
          <a:chExt cx="0" cy="0"/>
        </a:xfrm>
      </p:grpSpPr>
      <p:sp>
        <p:nvSpPr>
          <p:cNvPr id="338" name="Google Shape;338;p66"/>
          <p:cNvSpPr txBox="1">
            <a:spLocks noGrp="1"/>
          </p:cNvSpPr>
          <p:nvPr>
            <p:ph type="body" idx="1"/>
          </p:nvPr>
        </p:nvSpPr>
        <p:spPr>
          <a:xfrm>
            <a:off x="381001" y="1257300"/>
            <a:ext cx="8407800" cy="36054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300"/>
              </a:spcBef>
              <a:spcAft>
                <a:spcPts val="0"/>
              </a:spcAft>
              <a:buSzPts val="1400"/>
              <a:buChar char="◼"/>
              <a:defRPr/>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228600" algn="l">
              <a:lnSpc>
                <a:spcPct val="100000"/>
              </a:lnSpc>
              <a:spcBef>
                <a:spcPts val="300"/>
              </a:spcBef>
              <a:spcAft>
                <a:spcPts val="0"/>
              </a:spcAft>
              <a:buSzPts val="1400"/>
              <a:buNone/>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339" name="Google Shape;339;p66"/>
          <p:cNvSpPr txBox="1">
            <a:spLocks noGrp="1"/>
          </p:cNvSpPr>
          <p:nvPr>
            <p:ph type="sldNum" idx="12"/>
          </p:nvPr>
        </p:nvSpPr>
        <p:spPr>
          <a:xfrm>
            <a:off x="8234680" y="4880610"/>
            <a:ext cx="582900" cy="205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p66"/>
          <p:cNvSpPr txBox="1">
            <a:spLocks noGrp="1"/>
          </p:cNvSpPr>
          <p:nvPr>
            <p:ph type="title"/>
          </p:nvPr>
        </p:nvSpPr>
        <p:spPr>
          <a:xfrm>
            <a:off x="381000" y="123605"/>
            <a:ext cx="8381400" cy="79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27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341"/>
        <p:cNvGrpSpPr/>
        <p:nvPr/>
      </p:nvGrpSpPr>
      <p:grpSpPr>
        <a:xfrm>
          <a:off x="0" y="0"/>
          <a:ext cx="0" cy="0"/>
          <a:chOff x="0" y="0"/>
          <a:chExt cx="0" cy="0"/>
        </a:xfrm>
      </p:grpSpPr>
      <p:sp>
        <p:nvSpPr>
          <p:cNvPr id="342" name="Google Shape;342;p67"/>
          <p:cNvSpPr txBox="1">
            <a:spLocks noGrp="1"/>
          </p:cNvSpPr>
          <p:nvPr>
            <p:ph type="dt" idx="10"/>
          </p:nvPr>
        </p:nvSpPr>
        <p:spPr>
          <a:xfrm>
            <a:off x="628650" y="4767264"/>
            <a:ext cx="2057400" cy="273900"/>
          </a:xfrm>
          <a:prstGeom prst="rect">
            <a:avLst/>
          </a:prstGeom>
          <a:noFill/>
          <a:ln>
            <a:noFill/>
          </a:ln>
        </p:spPr>
        <p:txBody>
          <a:bodyPr spcFirstLastPara="1" wrap="square" lIns="51425" tIns="25700" rIns="51425" bIns="25700" anchor="ctr" anchorCtr="0">
            <a:noAutofit/>
          </a:bodyPr>
          <a:lstStyle>
            <a:lvl1pPr marR="0" lvl="0"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43" name="Google Shape;343;p67"/>
          <p:cNvSpPr txBox="1">
            <a:spLocks noGrp="1"/>
          </p:cNvSpPr>
          <p:nvPr>
            <p:ph type="ftr" idx="11"/>
          </p:nvPr>
        </p:nvSpPr>
        <p:spPr>
          <a:xfrm>
            <a:off x="3028950" y="4767264"/>
            <a:ext cx="3086100" cy="273900"/>
          </a:xfrm>
          <a:prstGeom prst="rect">
            <a:avLst/>
          </a:prstGeom>
          <a:noFill/>
          <a:ln>
            <a:noFill/>
          </a:ln>
        </p:spPr>
        <p:txBody>
          <a:bodyPr spcFirstLastPara="1" wrap="square" lIns="51425" tIns="25700" rIns="51425" bIns="25700" anchor="ctr" anchorCtr="0">
            <a:noAutofit/>
          </a:bodyPr>
          <a:lstStyle>
            <a:lvl1pPr marR="0" lvl="0" algn="ctr">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8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44" name="Google Shape;344;p67"/>
          <p:cNvSpPr txBox="1">
            <a:spLocks noGrp="1"/>
          </p:cNvSpPr>
          <p:nvPr>
            <p:ph type="sldNum" idx="12"/>
          </p:nvPr>
        </p:nvSpPr>
        <p:spPr>
          <a:xfrm>
            <a:off x="6457950" y="4767264"/>
            <a:ext cx="2057400" cy="273900"/>
          </a:xfrm>
          <a:prstGeom prst="rect">
            <a:avLst/>
          </a:prstGeom>
          <a:noFill/>
          <a:ln>
            <a:noFill/>
          </a:ln>
        </p:spPr>
        <p:txBody>
          <a:bodyPr spcFirstLastPara="1" wrap="square" lIns="51425" tIns="25700" rIns="51425" bIns="25700" anchor="ctr" anchorCtr="0">
            <a:noAutofit/>
          </a:bodyPr>
          <a:lstStyle>
            <a:lvl1pPr marL="0" marR="0" lvl="0"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888888"/>
              </a:buClr>
              <a:buSzPts val="700"/>
              <a:buFont typeface="Calibri"/>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45"/>
        <p:cNvGrpSpPr/>
        <p:nvPr/>
      </p:nvGrpSpPr>
      <p:grpSpPr>
        <a:xfrm>
          <a:off x="0" y="0"/>
          <a:ext cx="0" cy="0"/>
          <a:chOff x="0" y="0"/>
          <a:chExt cx="0" cy="0"/>
        </a:xfrm>
      </p:grpSpPr>
      <p:sp>
        <p:nvSpPr>
          <p:cNvPr id="346" name="Google Shape;346;p68"/>
          <p:cNvSpPr/>
          <p:nvPr/>
        </p:nvSpPr>
        <p:spPr>
          <a:xfrm>
            <a:off x="228600" y="113189"/>
            <a:ext cx="8831700" cy="49173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sp>
        <p:nvSpPr>
          <p:cNvPr id="347" name="Google Shape;347;p68"/>
          <p:cNvSpPr txBox="1">
            <a:spLocks noGrp="1"/>
          </p:cNvSpPr>
          <p:nvPr>
            <p:ph type="title"/>
          </p:nvPr>
        </p:nvSpPr>
        <p:spPr>
          <a:xfrm>
            <a:off x="457200" y="1885950"/>
            <a:ext cx="8229600" cy="1234500"/>
          </a:xfrm>
          <a:prstGeom prst="rect">
            <a:avLst/>
          </a:prstGeom>
          <a:solidFill>
            <a:srgbClr val="A8CAD0"/>
          </a:solid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lt1"/>
              </a:buClr>
              <a:buSzPts val="3200"/>
              <a:buFont typeface="Century Gothic"/>
              <a:buNone/>
              <a:defRPr sz="32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48"/>
        <p:cNvGrpSpPr/>
        <p:nvPr/>
      </p:nvGrpSpPr>
      <p:grpSpPr>
        <a:xfrm>
          <a:off x="0" y="0"/>
          <a:ext cx="0" cy="0"/>
          <a:chOff x="0" y="0"/>
          <a:chExt cx="0" cy="0"/>
        </a:xfrm>
      </p:grpSpPr>
      <p:sp>
        <p:nvSpPr>
          <p:cNvPr id="349" name="Google Shape;349;p69"/>
          <p:cNvSpPr txBox="1">
            <a:spLocks noGrp="1"/>
          </p:cNvSpPr>
          <p:nvPr>
            <p:ph type="title"/>
          </p:nvPr>
        </p:nvSpPr>
        <p:spPr>
          <a:xfrm>
            <a:off x="250394" y="226071"/>
            <a:ext cx="8643300" cy="533400"/>
          </a:xfrm>
          <a:prstGeom prst="rect">
            <a:avLst/>
          </a:prstGeom>
          <a:noFill/>
          <a:ln>
            <a:noFill/>
          </a:ln>
        </p:spPr>
        <p:txBody>
          <a:bodyPr spcFirstLastPara="1" wrap="square" lIns="0" tIns="34275" rIns="0" bIns="34275" anchor="ctr" anchorCtr="0">
            <a:normAutofit/>
          </a:bodyPr>
          <a:lstStyle>
            <a:lvl1pPr lvl="0" algn="l">
              <a:lnSpc>
                <a:spcPct val="100000"/>
              </a:lnSpc>
              <a:spcBef>
                <a:spcPts val="0"/>
              </a:spcBef>
              <a:spcAft>
                <a:spcPts val="0"/>
              </a:spcAft>
              <a:buClr>
                <a:srgbClr val="653665"/>
              </a:buClr>
              <a:buSzPts val="1100"/>
              <a:buFont typeface="Century Gothic"/>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350" name="Google Shape;350;p69"/>
          <p:cNvSpPr txBox="1">
            <a:spLocks noGrp="1"/>
          </p:cNvSpPr>
          <p:nvPr>
            <p:ph type="sldNum" idx="12"/>
          </p:nvPr>
        </p:nvSpPr>
        <p:spPr>
          <a:xfrm>
            <a:off x="8668250" y="4894008"/>
            <a:ext cx="279300" cy="216000"/>
          </a:xfrm>
          <a:prstGeom prst="rect">
            <a:avLst/>
          </a:prstGeom>
          <a:noFill/>
          <a:ln>
            <a:noFill/>
          </a:ln>
        </p:spPr>
        <p:txBody>
          <a:bodyPr spcFirstLastPara="1" wrap="square" lIns="0" tIns="25700" rIns="0" bIns="25700" anchor="t" anchorCtr="0">
            <a:noAutofit/>
          </a:bodyPr>
          <a:lstStyle>
            <a:lvl1pPr marL="0" marR="0" lvl="0"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351"/>
        <p:cNvGrpSpPr/>
        <p:nvPr/>
      </p:nvGrpSpPr>
      <p:grpSpPr>
        <a:xfrm>
          <a:off x="0" y="0"/>
          <a:ext cx="0" cy="0"/>
          <a:chOff x="0" y="0"/>
          <a:chExt cx="0" cy="0"/>
        </a:xfrm>
      </p:grpSpPr>
      <p:sp>
        <p:nvSpPr>
          <p:cNvPr id="352" name="Google Shape;352;p70"/>
          <p:cNvSpPr/>
          <p:nvPr/>
        </p:nvSpPr>
        <p:spPr>
          <a:xfrm>
            <a:off x="228600" y="113189"/>
            <a:ext cx="8831700" cy="49173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sp>
        <p:nvSpPr>
          <p:cNvPr id="353" name="Google Shape;353;p70"/>
          <p:cNvSpPr txBox="1">
            <a:spLocks noGrp="1"/>
          </p:cNvSpPr>
          <p:nvPr>
            <p:ph type="title"/>
          </p:nvPr>
        </p:nvSpPr>
        <p:spPr>
          <a:xfrm>
            <a:off x="457200" y="1885950"/>
            <a:ext cx="8229600" cy="12345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3200"/>
              <a:buFont typeface="Century Gothic"/>
              <a:buNone/>
              <a:defRPr sz="32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354" name="Google Shape;354;p70"/>
          <p:cNvGrpSpPr/>
          <p:nvPr/>
        </p:nvGrpSpPr>
        <p:grpSpPr>
          <a:xfrm>
            <a:off x="381000" y="342900"/>
            <a:ext cx="8382000" cy="148500"/>
            <a:chOff x="381000" y="640080"/>
            <a:chExt cx="8382000" cy="198000"/>
          </a:xfrm>
        </p:grpSpPr>
        <p:sp>
          <p:nvSpPr>
            <p:cNvPr id="355" name="Google Shape;355;p70"/>
            <p:cNvSpPr/>
            <p:nvPr/>
          </p:nvSpPr>
          <p:spPr>
            <a:xfrm>
              <a:off x="381000" y="640080"/>
              <a:ext cx="2743200" cy="198000"/>
            </a:xfrm>
            <a:prstGeom prst="rect">
              <a:avLst/>
            </a:prstGeom>
            <a:solidFill>
              <a:srgbClr val="A8CAD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56" name="Google Shape;356;p70"/>
            <p:cNvSpPr/>
            <p:nvPr/>
          </p:nvSpPr>
          <p:spPr>
            <a:xfrm>
              <a:off x="3200400" y="640080"/>
              <a:ext cx="2743200" cy="1980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57" name="Google Shape;357;p70"/>
            <p:cNvSpPr/>
            <p:nvPr/>
          </p:nvSpPr>
          <p:spPr>
            <a:xfrm>
              <a:off x="6019800" y="640080"/>
              <a:ext cx="2743200" cy="198000"/>
            </a:xfrm>
            <a:prstGeom prst="rect">
              <a:avLst/>
            </a:prstGeom>
            <a:solidFill>
              <a:srgbClr val="D2DAE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grpSp>
      <p:grpSp>
        <p:nvGrpSpPr>
          <p:cNvPr id="358" name="Google Shape;358;p70"/>
          <p:cNvGrpSpPr/>
          <p:nvPr/>
        </p:nvGrpSpPr>
        <p:grpSpPr>
          <a:xfrm rot="10800000">
            <a:off x="381000" y="4572090"/>
            <a:ext cx="8382000" cy="148500"/>
            <a:chOff x="381000" y="640080"/>
            <a:chExt cx="8382000" cy="198000"/>
          </a:xfrm>
        </p:grpSpPr>
        <p:sp>
          <p:nvSpPr>
            <p:cNvPr id="359" name="Google Shape;359;p70"/>
            <p:cNvSpPr/>
            <p:nvPr/>
          </p:nvSpPr>
          <p:spPr>
            <a:xfrm>
              <a:off x="381000" y="640080"/>
              <a:ext cx="2743200" cy="198000"/>
            </a:xfrm>
            <a:prstGeom prst="rect">
              <a:avLst/>
            </a:prstGeom>
            <a:solidFill>
              <a:srgbClr val="A8CAD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60" name="Google Shape;360;p70"/>
            <p:cNvSpPr/>
            <p:nvPr/>
          </p:nvSpPr>
          <p:spPr>
            <a:xfrm>
              <a:off x="3200400" y="640080"/>
              <a:ext cx="2743200" cy="1980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61" name="Google Shape;361;p70"/>
            <p:cNvSpPr/>
            <p:nvPr/>
          </p:nvSpPr>
          <p:spPr>
            <a:xfrm>
              <a:off x="6019800" y="640080"/>
              <a:ext cx="2743200" cy="198000"/>
            </a:xfrm>
            <a:prstGeom prst="rect">
              <a:avLst/>
            </a:prstGeom>
            <a:solidFill>
              <a:srgbClr val="D2DAE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Slide with Title and Color Block for Emphasis Text Purple">
  <p:cSld name="Content Slide with Title and Color Block for Emphasis Text Purple">
    <p:spTree>
      <p:nvGrpSpPr>
        <p:cNvPr id="1" name="Shape 362"/>
        <p:cNvGrpSpPr/>
        <p:nvPr/>
      </p:nvGrpSpPr>
      <p:grpSpPr>
        <a:xfrm>
          <a:off x="0" y="0"/>
          <a:ext cx="0" cy="0"/>
          <a:chOff x="0" y="0"/>
          <a:chExt cx="0" cy="0"/>
        </a:xfrm>
      </p:grpSpPr>
      <p:sp>
        <p:nvSpPr>
          <p:cNvPr id="363" name="Google Shape;363;p71"/>
          <p:cNvSpPr/>
          <p:nvPr/>
        </p:nvSpPr>
        <p:spPr>
          <a:xfrm>
            <a:off x="4983593" y="1028700"/>
            <a:ext cx="3910200" cy="3865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sp>
        <p:nvSpPr>
          <p:cNvPr id="364" name="Google Shape;364;p71"/>
          <p:cNvSpPr txBox="1">
            <a:spLocks noGrp="1"/>
          </p:cNvSpPr>
          <p:nvPr>
            <p:ph type="title"/>
          </p:nvPr>
        </p:nvSpPr>
        <p:spPr>
          <a:xfrm>
            <a:off x="381000" y="123605"/>
            <a:ext cx="8381400" cy="79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27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 name="Google Shape;365;p71"/>
          <p:cNvSpPr txBox="1">
            <a:spLocks noGrp="1"/>
          </p:cNvSpPr>
          <p:nvPr>
            <p:ph type="body" idx="1"/>
          </p:nvPr>
        </p:nvSpPr>
        <p:spPr>
          <a:xfrm>
            <a:off x="250031" y="1028700"/>
            <a:ext cx="3940800" cy="38652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400"/>
              </a:spcBef>
              <a:spcAft>
                <a:spcPts val="0"/>
              </a:spcAft>
              <a:buSzPts val="1800"/>
              <a:buChar char="◼"/>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228600" algn="l">
              <a:lnSpc>
                <a:spcPct val="100000"/>
              </a:lnSpc>
              <a:spcBef>
                <a:spcPts val="300"/>
              </a:spcBef>
              <a:spcAft>
                <a:spcPts val="0"/>
              </a:spcAft>
              <a:buSzPts val="1400"/>
              <a:buNone/>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366" name="Google Shape;366;p71"/>
          <p:cNvSpPr txBox="1">
            <a:spLocks noGrp="1"/>
          </p:cNvSpPr>
          <p:nvPr>
            <p:ph type="body" idx="2"/>
          </p:nvPr>
        </p:nvSpPr>
        <p:spPr>
          <a:xfrm>
            <a:off x="5153025" y="1414463"/>
            <a:ext cx="3571800" cy="30669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400"/>
              </a:spcBef>
              <a:spcAft>
                <a:spcPts val="0"/>
              </a:spcAft>
              <a:buSzPts val="1800"/>
              <a:buChar char="◼"/>
              <a:defRPr>
                <a:solidFill>
                  <a:schemeClr val="lt1"/>
                </a:solidFill>
              </a:defRPr>
            </a:lvl1pPr>
            <a:lvl2pPr marL="914400" lvl="1" indent="-323850" algn="l">
              <a:lnSpc>
                <a:spcPct val="100000"/>
              </a:lnSpc>
              <a:spcBef>
                <a:spcPts val="500"/>
              </a:spcBef>
              <a:spcAft>
                <a:spcPts val="0"/>
              </a:spcAft>
              <a:buClr>
                <a:schemeClr val="lt1"/>
              </a:buClr>
              <a:buSzPts val="1500"/>
              <a:buChar char="•"/>
              <a:defRPr>
                <a:solidFill>
                  <a:srgbClr val="D5E6ED"/>
                </a:solidFill>
              </a:defRPr>
            </a:lvl2pPr>
            <a:lvl3pPr marL="1371600" lvl="2" indent="-317500" algn="l">
              <a:lnSpc>
                <a:spcPct val="100000"/>
              </a:lnSpc>
              <a:spcBef>
                <a:spcPts val="300"/>
              </a:spcBef>
              <a:spcAft>
                <a:spcPts val="0"/>
              </a:spcAft>
              <a:buClr>
                <a:srgbClr val="F9FBEA"/>
              </a:buClr>
              <a:buSzPts val="1400"/>
              <a:buChar char="‒"/>
              <a:defRPr>
                <a:solidFill>
                  <a:srgbClr val="F9FBEA"/>
                </a:solidFill>
              </a:defRPr>
            </a:lvl3pPr>
            <a:lvl4pPr marL="1828800" lvl="3" indent="-228600" algn="l">
              <a:lnSpc>
                <a:spcPct val="100000"/>
              </a:lnSpc>
              <a:spcBef>
                <a:spcPts val="300"/>
              </a:spcBef>
              <a:spcAft>
                <a:spcPts val="0"/>
              </a:spcAft>
              <a:buSzPts val="1400"/>
              <a:buNone/>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7"/>
        <p:cNvGrpSpPr/>
        <p:nvPr/>
      </p:nvGrpSpPr>
      <p:grpSpPr>
        <a:xfrm>
          <a:off x="0" y="0"/>
          <a:ext cx="0" cy="0"/>
          <a:chOff x="0" y="0"/>
          <a:chExt cx="0" cy="0"/>
        </a:xfrm>
      </p:grpSpPr>
      <p:sp>
        <p:nvSpPr>
          <p:cNvPr id="368" name="Google Shape;368;p72"/>
          <p:cNvSpPr txBox="1">
            <a:spLocks noGrp="1"/>
          </p:cNvSpPr>
          <p:nvPr>
            <p:ph type="title"/>
          </p:nvPr>
        </p:nvSpPr>
        <p:spPr>
          <a:xfrm>
            <a:off x="381000" y="123605"/>
            <a:ext cx="8381400" cy="79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9" name="Google Shape;369;p72"/>
          <p:cNvSpPr txBox="1">
            <a:spLocks noGrp="1"/>
          </p:cNvSpPr>
          <p:nvPr>
            <p:ph type="sldNum" idx="12"/>
          </p:nvPr>
        </p:nvSpPr>
        <p:spPr>
          <a:xfrm>
            <a:off x="8234680" y="4880610"/>
            <a:ext cx="582900" cy="205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
              <a:t>‹#›</a:t>
            </a:fld>
            <a:endParaRPr/>
          </a:p>
        </p:txBody>
      </p:sp>
      <p:sp>
        <p:nvSpPr>
          <p:cNvPr id="370" name="Google Shape;370;p72"/>
          <p:cNvSpPr/>
          <p:nvPr/>
        </p:nvSpPr>
        <p:spPr>
          <a:xfrm>
            <a:off x="0" y="0"/>
            <a:ext cx="9144000" cy="51435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71"/>
        <p:cNvGrpSpPr/>
        <p:nvPr/>
      </p:nvGrpSpPr>
      <p:grpSpPr>
        <a:xfrm>
          <a:off x="0" y="0"/>
          <a:ext cx="0" cy="0"/>
          <a:chOff x="0" y="0"/>
          <a:chExt cx="0" cy="0"/>
        </a:xfrm>
      </p:grpSpPr>
      <p:grpSp>
        <p:nvGrpSpPr>
          <p:cNvPr id="372" name="Google Shape;372;p73"/>
          <p:cNvGrpSpPr/>
          <p:nvPr/>
        </p:nvGrpSpPr>
        <p:grpSpPr>
          <a:xfrm flipH="1">
            <a:off x="381000" y="765810"/>
            <a:ext cx="8382000" cy="148500"/>
            <a:chOff x="381000" y="640080"/>
            <a:chExt cx="8382000" cy="198000"/>
          </a:xfrm>
        </p:grpSpPr>
        <p:sp>
          <p:nvSpPr>
            <p:cNvPr id="373" name="Google Shape;373;p73"/>
            <p:cNvSpPr/>
            <p:nvPr/>
          </p:nvSpPr>
          <p:spPr>
            <a:xfrm>
              <a:off x="381000" y="640080"/>
              <a:ext cx="2743200" cy="198000"/>
            </a:xfrm>
            <a:prstGeom prst="rect">
              <a:avLst/>
            </a:prstGeom>
            <a:solidFill>
              <a:srgbClr val="D2DAE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74" name="Google Shape;374;p73"/>
            <p:cNvSpPr/>
            <p:nvPr/>
          </p:nvSpPr>
          <p:spPr>
            <a:xfrm>
              <a:off x="3200400" y="640080"/>
              <a:ext cx="2743200" cy="1980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75" name="Google Shape;375;p73"/>
            <p:cNvSpPr/>
            <p:nvPr/>
          </p:nvSpPr>
          <p:spPr>
            <a:xfrm>
              <a:off x="6019800" y="640080"/>
              <a:ext cx="2743200" cy="198000"/>
            </a:xfrm>
            <a:prstGeom prst="rect">
              <a:avLst/>
            </a:prstGeom>
            <a:solidFill>
              <a:srgbClr val="A8CAD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grpSp>
      <p:sp>
        <p:nvSpPr>
          <p:cNvPr id="376" name="Google Shape;376;p73"/>
          <p:cNvSpPr/>
          <p:nvPr/>
        </p:nvSpPr>
        <p:spPr>
          <a:xfrm>
            <a:off x="3713531" y="180635"/>
            <a:ext cx="1716900" cy="1314600"/>
          </a:xfrm>
          <a:prstGeom prst="ellipse">
            <a:avLst/>
          </a:prstGeom>
          <a:solidFill>
            <a:schemeClr val="accent1"/>
          </a:solidFill>
          <a:ln w="5715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Libre Franklin Medium"/>
              <a:buNone/>
            </a:pPr>
            <a:endParaRPr sz="1400" b="0" i="0" u="none" strike="noStrike" cap="none">
              <a:solidFill>
                <a:srgbClr val="FFFFFF"/>
              </a:solidFill>
              <a:latin typeface="Libre Franklin Medium"/>
              <a:ea typeface="Libre Franklin Medium"/>
              <a:cs typeface="Libre Franklin Medium"/>
              <a:sym typeface="Libre Franklin Medium"/>
            </a:endParaRPr>
          </a:p>
        </p:txBody>
      </p:sp>
      <p:sp>
        <p:nvSpPr>
          <p:cNvPr id="377" name="Google Shape;377;p73"/>
          <p:cNvSpPr txBox="1"/>
          <p:nvPr/>
        </p:nvSpPr>
        <p:spPr>
          <a:xfrm>
            <a:off x="381000" y="4221287"/>
            <a:ext cx="8382000" cy="808200"/>
          </a:xfrm>
          <a:prstGeom prst="rect">
            <a:avLst/>
          </a:prstGeom>
          <a:solidFill>
            <a:srgbClr val="BFBFBF"/>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lt1"/>
                </a:solidFill>
                <a:latin typeface="Century Gothic"/>
                <a:ea typeface="Century Gothic"/>
                <a:cs typeface="Century Gothic"/>
                <a:sym typeface="Century Gothic"/>
              </a:rPr>
              <a:t>Center for Applied Research Solutions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entury Gothic"/>
              <a:ea typeface="Century Gothic"/>
              <a:cs typeface="Century Gothic"/>
              <a:sym typeface="Century Gothic"/>
            </a:endParaRPr>
          </a:p>
        </p:txBody>
      </p:sp>
      <p:pic>
        <p:nvPicPr>
          <p:cNvPr id="378" name="Google Shape;378;p73"/>
          <p:cNvPicPr preferRelativeResize="0"/>
          <p:nvPr/>
        </p:nvPicPr>
        <p:blipFill rotWithShape="1">
          <a:blip r:embed="rId2">
            <a:alphaModFix/>
          </a:blip>
          <a:srcRect/>
          <a:stretch/>
        </p:blipFill>
        <p:spPr>
          <a:xfrm>
            <a:off x="3886200" y="642937"/>
            <a:ext cx="1371601" cy="3857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33"/>
        <p:cNvGrpSpPr/>
        <p:nvPr/>
      </p:nvGrpSpPr>
      <p:grpSpPr>
        <a:xfrm>
          <a:off x="0" y="0"/>
          <a:ext cx="0" cy="0"/>
          <a:chOff x="0" y="0"/>
          <a:chExt cx="0" cy="0"/>
        </a:xfrm>
      </p:grpSpPr>
      <p:sp>
        <p:nvSpPr>
          <p:cNvPr id="34" name="Google Shape;34;p8"/>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8"/>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8"/>
          <p:cNvSpPr txBox="1">
            <a:spLocks noGrp="1"/>
          </p:cNvSpPr>
          <p:nvPr>
            <p:ph type="title"/>
          </p:nvPr>
        </p:nvSpPr>
        <p:spPr>
          <a:xfrm>
            <a:off x="449617" y="226071"/>
            <a:ext cx="8237100" cy="5334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653665"/>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8"/>
          <p:cNvSpPr/>
          <p:nvPr/>
        </p:nvSpPr>
        <p:spPr>
          <a:xfrm>
            <a:off x="1111438" y="1468360"/>
            <a:ext cx="1752000" cy="1751400"/>
          </a:xfrm>
          <a:prstGeom prst="diamond">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8"/>
          <p:cNvSpPr>
            <a:spLocks noGrp="1"/>
          </p:cNvSpPr>
          <p:nvPr>
            <p:ph type="pic" idx="2"/>
          </p:nvPr>
        </p:nvSpPr>
        <p:spPr>
          <a:xfrm>
            <a:off x="1121598" y="1182275"/>
            <a:ext cx="1738800" cy="1740600"/>
          </a:xfrm>
          <a:prstGeom prst="diamond">
            <a:avLst/>
          </a:prstGeom>
          <a:solidFill>
            <a:srgbClr val="F2F2F2"/>
          </a:solidFill>
          <a:ln>
            <a:noFill/>
          </a:ln>
        </p:spPr>
      </p:sp>
      <p:sp>
        <p:nvSpPr>
          <p:cNvPr id="39" name="Google Shape;39;p8"/>
          <p:cNvSpPr txBox="1">
            <a:spLocks noGrp="1"/>
          </p:cNvSpPr>
          <p:nvPr>
            <p:ph type="body" idx="1"/>
          </p:nvPr>
        </p:nvSpPr>
        <p:spPr>
          <a:xfrm>
            <a:off x="790597" y="3098618"/>
            <a:ext cx="2430600" cy="594000"/>
          </a:xfrm>
          <a:prstGeom prst="rect">
            <a:avLst/>
          </a:prstGeom>
          <a:noFill/>
          <a:ln>
            <a:noFill/>
          </a:ln>
        </p:spPr>
        <p:txBody>
          <a:bodyPr spcFirstLastPara="1" wrap="square" lIns="0" tIns="45700" rIns="0" bIns="45700" anchor="b" anchorCtr="0">
            <a:noAutofit/>
          </a:bodyPr>
          <a:lstStyle>
            <a:lvl1pPr marL="457200" lvl="0" indent="-228600" algn="ctr">
              <a:lnSpc>
                <a:spcPct val="80000"/>
              </a:lnSpc>
              <a:spcBef>
                <a:spcPts val="300"/>
              </a:spcBef>
              <a:spcAft>
                <a:spcPts val="0"/>
              </a:spcAft>
              <a:buSzPts val="1500"/>
              <a:buFont typeface="Century Gothic"/>
              <a:buNone/>
              <a:defRPr sz="1500" b="1"/>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0" name="Google Shape;40;p8"/>
          <p:cNvSpPr txBox="1">
            <a:spLocks noGrp="1"/>
          </p:cNvSpPr>
          <p:nvPr>
            <p:ph type="body" idx="3"/>
          </p:nvPr>
        </p:nvSpPr>
        <p:spPr>
          <a:xfrm>
            <a:off x="790595" y="3721085"/>
            <a:ext cx="2430600" cy="687000"/>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200"/>
              </a:spcBef>
              <a:spcAft>
                <a:spcPts val="0"/>
              </a:spcAft>
              <a:buSzPts val="1200"/>
              <a:buFont typeface="Century Gothic"/>
              <a:buNone/>
              <a:defRPr sz="1200" b="0">
                <a:solidFill>
                  <a:srgbClr val="000000"/>
                </a:solidFill>
              </a:defRPr>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1" name="Google Shape;41;p8"/>
          <p:cNvSpPr/>
          <p:nvPr/>
        </p:nvSpPr>
        <p:spPr>
          <a:xfrm>
            <a:off x="3696040" y="1468360"/>
            <a:ext cx="1752000" cy="1751400"/>
          </a:xfrm>
          <a:prstGeom prst="diamond">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8"/>
          <p:cNvSpPr>
            <a:spLocks noGrp="1"/>
          </p:cNvSpPr>
          <p:nvPr>
            <p:ph type="pic" idx="4"/>
          </p:nvPr>
        </p:nvSpPr>
        <p:spPr>
          <a:xfrm>
            <a:off x="3706200" y="1182275"/>
            <a:ext cx="1738800" cy="1740600"/>
          </a:xfrm>
          <a:prstGeom prst="diamond">
            <a:avLst/>
          </a:prstGeom>
          <a:solidFill>
            <a:srgbClr val="F2F2F2"/>
          </a:solidFill>
          <a:ln>
            <a:noFill/>
          </a:ln>
        </p:spPr>
      </p:sp>
      <p:sp>
        <p:nvSpPr>
          <p:cNvPr id="43" name="Google Shape;43;p8"/>
          <p:cNvSpPr/>
          <p:nvPr/>
        </p:nvSpPr>
        <p:spPr>
          <a:xfrm>
            <a:off x="6301755" y="1468360"/>
            <a:ext cx="1752000" cy="1751400"/>
          </a:xfrm>
          <a:prstGeom prst="diamond">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8"/>
          <p:cNvSpPr>
            <a:spLocks noGrp="1"/>
          </p:cNvSpPr>
          <p:nvPr>
            <p:ph type="pic" idx="5"/>
          </p:nvPr>
        </p:nvSpPr>
        <p:spPr>
          <a:xfrm>
            <a:off x="6311915" y="1182275"/>
            <a:ext cx="1738800" cy="1740600"/>
          </a:xfrm>
          <a:prstGeom prst="diamond">
            <a:avLst/>
          </a:prstGeom>
          <a:solidFill>
            <a:srgbClr val="F2F2F2"/>
          </a:solidFill>
          <a:ln>
            <a:noFill/>
          </a:ln>
        </p:spPr>
      </p:sp>
      <p:sp>
        <p:nvSpPr>
          <p:cNvPr id="45" name="Google Shape;45;p8"/>
          <p:cNvSpPr txBox="1">
            <a:spLocks noGrp="1"/>
          </p:cNvSpPr>
          <p:nvPr>
            <p:ph type="body" idx="6"/>
          </p:nvPr>
        </p:nvSpPr>
        <p:spPr>
          <a:xfrm>
            <a:off x="3373105" y="3098618"/>
            <a:ext cx="2430600" cy="594000"/>
          </a:xfrm>
          <a:prstGeom prst="rect">
            <a:avLst/>
          </a:prstGeom>
          <a:noFill/>
          <a:ln>
            <a:noFill/>
          </a:ln>
        </p:spPr>
        <p:txBody>
          <a:bodyPr spcFirstLastPara="1" wrap="square" lIns="0" tIns="45700" rIns="0" bIns="45700" anchor="b" anchorCtr="0">
            <a:noAutofit/>
          </a:bodyPr>
          <a:lstStyle>
            <a:lvl1pPr marL="457200" lvl="0" indent="-228600" algn="ctr">
              <a:lnSpc>
                <a:spcPct val="80000"/>
              </a:lnSpc>
              <a:spcBef>
                <a:spcPts val="300"/>
              </a:spcBef>
              <a:spcAft>
                <a:spcPts val="0"/>
              </a:spcAft>
              <a:buSzPts val="1500"/>
              <a:buFont typeface="Century Gothic"/>
              <a:buNone/>
              <a:defRPr sz="1500" b="1"/>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6" name="Google Shape;46;p8"/>
          <p:cNvSpPr txBox="1">
            <a:spLocks noGrp="1"/>
          </p:cNvSpPr>
          <p:nvPr>
            <p:ph type="body" idx="7"/>
          </p:nvPr>
        </p:nvSpPr>
        <p:spPr>
          <a:xfrm>
            <a:off x="3373103" y="3721085"/>
            <a:ext cx="2430600" cy="687000"/>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200"/>
              </a:spcBef>
              <a:spcAft>
                <a:spcPts val="0"/>
              </a:spcAft>
              <a:buSzPts val="1200"/>
              <a:buFont typeface="Century Gothic"/>
              <a:buNone/>
              <a:defRPr sz="1200" b="0">
                <a:solidFill>
                  <a:srgbClr val="000000"/>
                </a:solidFill>
              </a:defRPr>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7" name="Google Shape;47;p8"/>
          <p:cNvSpPr txBox="1">
            <a:spLocks noGrp="1"/>
          </p:cNvSpPr>
          <p:nvPr>
            <p:ph type="body" idx="8"/>
          </p:nvPr>
        </p:nvSpPr>
        <p:spPr>
          <a:xfrm>
            <a:off x="5976726" y="3098618"/>
            <a:ext cx="2430600" cy="594000"/>
          </a:xfrm>
          <a:prstGeom prst="rect">
            <a:avLst/>
          </a:prstGeom>
          <a:noFill/>
          <a:ln>
            <a:noFill/>
          </a:ln>
        </p:spPr>
        <p:txBody>
          <a:bodyPr spcFirstLastPara="1" wrap="square" lIns="0" tIns="45700" rIns="0" bIns="45700" anchor="b" anchorCtr="0">
            <a:noAutofit/>
          </a:bodyPr>
          <a:lstStyle>
            <a:lvl1pPr marL="457200" lvl="0" indent="-228600" algn="ctr">
              <a:lnSpc>
                <a:spcPct val="80000"/>
              </a:lnSpc>
              <a:spcBef>
                <a:spcPts val="300"/>
              </a:spcBef>
              <a:spcAft>
                <a:spcPts val="0"/>
              </a:spcAft>
              <a:buSzPts val="1500"/>
              <a:buFont typeface="Century Gothic"/>
              <a:buNone/>
              <a:defRPr sz="1500" b="1"/>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48" name="Google Shape;48;p8"/>
          <p:cNvSpPr txBox="1">
            <a:spLocks noGrp="1"/>
          </p:cNvSpPr>
          <p:nvPr>
            <p:ph type="body" idx="9"/>
          </p:nvPr>
        </p:nvSpPr>
        <p:spPr>
          <a:xfrm>
            <a:off x="5976723" y="3721085"/>
            <a:ext cx="2430600" cy="687000"/>
          </a:xfrm>
          <a:prstGeom prst="rect">
            <a:avLst/>
          </a:prstGeom>
          <a:noFill/>
          <a:ln>
            <a:noFill/>
          </a:ln>
        </p:spPr>
        <p:txBody>
          <a:bodyPr spcFirstLastPara="1" wrap="square" lIns="0" tIns="45700" rIns="0" bIns="45700" anchor="t" anchorCtr="0">
            <a:noAutofit/>
          </a:bodyPr>
          <a:lstStyle>
            <a:lvl1pPr marL="457200" lvl="0" indent="-228600" algn="ctr">
              <a:lnSpc>
                <a:spcPct val="100000"/>
              </a:lnSpc>
              <a:spcBef>
                <a:spcPts val="200"/>
              </a:spcBef>
              <a:spcAft>
                <a:spcPts val="0"/>
              </a:spcAft>
              <a:buSzPts val="1200"/>
              <a:buFont typeface="Century Gothic"/>
              <a:buNone/>
              <a:defRPr sz="1200" b="0">
                <a:solidFill>
                  <a:srgbClr val="000000"/>
                </a:solidFill>
              </a:defRPr>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317500" algn="l">
              <a:lnSpc>
                <a:spcPct val="100000"/>
              </a:lnSpc>
              <a:spcBef>
                <a:spcPts val="300"/>
              </a:spcBef>
              <a:spcAft>
                <a:spcPts val="0"/>
              </a:spcAft>
              <a:buClr>
                <a:srgbClr val="000000"/>
              </a:buClr>
              <a:buSzPts val="1400"/>
              <a:buChar char="–"/>
              <a:defRPr/>
            </a:lvl4pPr>
            <a:lvl5pPr marL="2286000" lvl="4" indent="-317500" algn="l">
              <a:lnSpc>
                <a:spcPct val="100000"/>
              </a:lnSpc>
              <a:spcBef>
                <a:spcPts val="300"/>
              </a:spcBef>
              <a:spcAft>
                <a:spcPts val="0"/>
              </a:spcAft>
              <a:buClr>
                <a:srgbClr val="000000"/>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79"/>
        <p:cNvGrpSpPr/>
        <p:nvPr/>
      </p:nvGrpSpPr>
      <p:grpSpPr>
        <a:xfrm>
          <a:off x="0" y="0"/>
          <a:ext cx="0" cy="0"/>
          <a:chOff x="0" y="0"/>
          <a:chExt cx="0" cy="0"/>
        </a:xfrm>
      </p:grpSpPr>
      <p:sp>
        <p:nvSpPr>
          <p:cNvPr id="380" name="Google Shape;380;p74"/>
          <p:cNvSpPr/>
          <p:nvPr/>
        </p:nvSpPr>
        <p:spPr>
          <a:xfrm>
            <a:off x="152400" y="171450"/>
            <a:ext cx="7543800" cy="4914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sp>
        <p:nvSpPr>
          <p:cNvPr id="381" name="Google Shape;381;p74"/>
          <p:cNvSpPr txBox="1">
            <a:spLocks noGrp="1"/>
          </p:cNvSpPr>
          <p:nvPr>
            <p:ph type="title"/>
          </p:nvPr>
        </p:nvSpPr>
        <p:spPr>
          <a:xfrm>
            <a:off x="304800" y="1965960"/>
            <a:ext cx="7162800" cy="12345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3200"/>
              <a:buFont typeface="Century Gothic"/>
              <a:buNone/>
              <a:defRPr sz="32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382" name="Google Shape;382;p74"/>
          <p:cNvGrpSpPr/>
          <p:nvPr/>
        </p:nvGrpSpPr>
        <p:grpSpPr>
          <a:xfrm rot="5400000">
            <a:off x="5829275" y="1935292"/>
            <a:ext cx="4694758" cy="1264151"/>
            <a:chOff x="381000" y="640080"/>
            <a:chExt cx="8382000" cy="198000"/>
          </a:xfrm>
        </p:grpSpPr>
        <p:sp>
          <p:nvSpPr>
            <p:cNvPr id="383" name="Google Shape;383;p74"/>
            <p:cNvSpPr/>
            <p:nvPr/>
          </p:nvSpPr>
          <p:spPr>
            <a:xfrm>
              <a:off x="381000" y="640080"/>
              <a:ext cx="2743200" cy="198000"/>
            </a:xfrm>
            <a:prstGeom prst="rect">
              <a:avLst/>
            </a:prstGeom>
            <a:solidFill>
              <a:srgbClr val="A8CAD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84" name="Google Shape;384;p74"/>
            <p:cNvSpPr/>
            <p:nvPr/>
          </p:nvSpPr>
          <p:spPr>
            <a:xfrm>
              <a:off x="3200400" y="640080"/>
              <a:ext cx="2743200" cy="1980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85" name="Google Shape;385;p74"/>
            <p:cNvSpPr/>
            <p:nvPr/>
          </p:nvSpPr>
          <p:spPr>
            <a:xfrm>
              <a:off x="6019800" y="640080"/>
              <a:ext cx="2743200" cy="198000"/>
            </a:xfrm>
            <a:prstGeom prst="rect">
              <a:avLst/>
            </a:prstGeom>
            <a:solidFill>
              <a:srgbClr val="D2DAE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386"/>
        <p:cNvGrpSpPr/>
        <p:nvPr/>
      </p:nvGrpSpPr>
      <p:grpSpPr>
        <a:xfrm>
          <a:off x="0" y="0"/>
          <a:ext cx="0" cy="0"/>
          <a:chOff x="0" y="0"/>
          <a:chExt cx="0" cy="0"/>
        </a:xfrm>
      </p:grpSpPr>
      <p:sp>
        <p:nvSpPr>
          <p:cNvPr id="387" name="Google Shape;387;p75"/>
          <p:cNvSpPr txBox="1">
            <a:spLocks noGrp="1"/>
          </p:cNvSpPr>
          <p:nvPr>
            <p:ph type="ctrTitle"/>
          </p:nvPr>
        </p:nvSpPr>
        <p:spPr>
          <a:xfrm>
            <a:off x="685800" y="841772"/>
            <a:ext cx="7772400" cy="17907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chemeClr val="accent1"/>
              </a:buClr>
              <a:buSzPts val="4500"/>
              <a:buFont typeface="Century Gothic"/>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8" name="Google Shape;388;p7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400"/>
              </a:spcBef>
              <a:spcAft>
                <a:spcPts val="0"/>
              </a:spcAft>
              <a:buSzPts val="1800"/>
              <a:buNone/>
              <a:defRPr sz="1800"/>
            </a:lvl1pPr>
            <a:lvl2pPr lvl="1" algn="ctr">
              <a:lnSpc>
                <a:spcPct val="100000"/>
              </a:lnSpc>
              <a:spcBef>
                <a:spcPts val="300"/>
              </a:spcBef>
              <a:spcAft>
                <a:spcPts val="0"/>
              </a:spcAft>
              <a:buSzPts val="1500"/>
              <a:buNone/>
              <a:defRPr sz="1500"/>
            </a:lvl2pPr>
            <a:lvl3pPr lvl="2" algn="ctr">
              <a:lnSpc>
                <a:spcPct val="100000"/>
              </a:lnSpc>
              <a:spcBef>
                <a:spcPts val="300"/>
              </a:spcBef>
              <a:spcAft>
                <a:spcPts val="0"/>
              </a:spcAft>
              <a:buSzPts val="1400"/>
              <a:buNone/>
              <a:defRPr sz="1400"/>
            </a:lvl3pPr>
            <a:lvl4pPr lvl="3" algn="ctr">
              <a:lnSpc>
                <a:spcPct val="100000"/>
              </a:lnSpc>
              <a:spcBef>
                <a:spcPts val="200"/>
              </a:spcBef>
              <a:spcAft>
                <a:spcPts val="0"/>
              </a:spcAft>
              <a:buSzPts val="1200"/>
              <a:buNone/>
              <a:defRPr sz="1200"/>
            </a:lvl4pPr>
            <a:lvl5pPr lvl="4" algn="ctr">
              <a:lnSpc>
                <a:spcPct val="100000"/>
              </a:lnSpc>
              <a:spcBef>
                <a:spcPts val="200"/>
              </a:spcBef>
              <a:spcAft>
                <a:spcPts val="0"/>
              </a:spcAft>
              <a:buSzPts val="1200"/>
              <a:buNone/>
              <a:defRPr sz="1200"/>
            </a:lvl5pPr>
            <a:lvl6pPr lvl="5" algn="ctr">
              <a:lnSpc>
                <a:spcPct val="100000"/>
              </a:lnSpc>
              <a:spcBef>
                <a:spcPts val="200"/>
              </a:spcBef>
              <a:spcAft>
                <a:spcPts val="0"/>
              </a:spcAft>
              <a:buSzPts val="1200"/>
              <a:buNone/>
              <a:defRPr sz="1200"/>
            </a:lvl6pPr>
            <a:lvl7pPr lvl="6" algn="ctr">
              <a:lnSpc>
                <a:spcPct val="100000"/>
              </a:lnSpc>
              <a:spcBef>
                <a:spcPts val="200"/>
              </a:spcBef>
              <a:spcAft>
                <a:spcPts val="0"/>
              </a:spcAft>
              <a:buSzPts val="1200"/>
              <a:buNone/>
              <a:defRPr sz="1200"/>
            </a:lvl7pPr>
            <a:lvl8pPr lvl="7" algn="ctr">
              <a:lnSpc>
                <a:spcPct val="100000"/>
              </a:lnSpc>
              <a:spcBef>
                <a:spcPts val="200"/>
              </a:spcBef>
              <a:spcAft>
                <a:spcPts val="0"/>
              </a:spcAft>
              <a:buSzPts val="1200"/>
              <a:buNone/>
              <a:defRPr sz="1200"/>
            </a:lvl8pPr>
            <a:lvl9pPr lvl="8" algn="ctr">
              <a:lnSpc>
                <a:spcPct val="100000"/>
              </a:lnSpc>
              <a:spcBef>
                <a:spcPts val="200"/>
              </a:spcBef>
              <a:spcAft>
                <a:spcPts val="0"/>
              </a:spcAft>
              <a:buSzPts val="1200"/>
              <a:buNone/>
              <a:defRPr sz="1200"/>
            </a:lvl9pPr>
          </a:lstStyle>
          <a:p>
            <a:endParaRPr/>
          </a:p>
        </p:txBody>
      </p:sp>
      <p:sp>
        <p:nvSpPr>
          <p:cNvPr id="389" name="Google Shape;389;p75"/>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390" name="Google Shape;390;p75"/>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391" name="Google Shape;391;p75"/>
          <p:cNvSpPr txBox="1">
            <a:spLocks noGrp="1"/>
          </p:cNvSpPr>
          <p:nvPr>
            <p:ph type="sldNum" idx="12"/>
          </p:nvPr>
        </p:nvSpPr>
        <p:spPr>
          <a:xfrm>
            <a:off x="8234680" y="4880610"/>
            <a:ext cx="582900" cy="205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2"/>
        <p:cNvGrpSpPr/>
        <p:nvPr/>
      </p:nvGrpSpPr>
      <p:grpSpPr>
        <a:xfrm>
          <a:off x="0" y="0"/>
          <a:ext cx="0" cy="0"/>
          <a:chOff x="0" y="0"/>
          <a:chExt cx="0" cy="0"/>
        </a:xfrm>
      </p:grpSpPr>
      <p:sp>
        <p:nvSpPr>
          <p:cNvPr id="393" name="Google Shape;393;p76"/>
          <p:cNvSpPr txBox="1">
            <a:spLocks noGrp="1"/>
          </p:cNvSpPr>
          <p:nvPr>
            <p:ph type="sldNum" idx="12"/>
          </p:nvPr>
        </p:nvSpPr>
        <p:spPr>
          <a:xfrm>
            <a:off x="8234680" y="4880610"/>
            <a:ext cx="582900" cy="205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
              <a:t>‹#›</a:t>
            </a:fld>
            <a:endParaRPr/>
          </a:p>
        </p:txBody>
      </p:sp>
      <p:sp>
        <p:nvSpPr>
          <p:cNvPr id="394" name="Google Shape;394;p76"/>
          <p:cNvSpPr txBox="1">
            <a:spLocks noGrp="1"/>
          </p:cNvSpPr>
          <p:nvPr>
            <p:ph type="title"/>
          </p:nvPr>
        </p:nvSpPr>
        <p:spPr>
          <a:xfrm>
            <a:off x="381000" y="123605"/>
            <a:ext cx="8381400" cy="790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2700"/>
              <a:buFont typeface="Century Gothic"/>
              <a:buNone/>
              <a:defRPr>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395"/>
        <p:cNvGrpSpPr/>
        <p:nvPr/>
      </p:nvGrpSpPr>
      <p:grpSpPr>
        <a:xfrm>
          <a:off x="0" y="0"/>
          <a:ext cx="0" cy="0"/>
          <a:chOff x="0" y="0"/>
          <a:chExt cx="0" cy="0"/>
        </a:xfrm>
      </p:grpSpPr>
      <p:sp>
        <p:nvSpPr>
          <p:cNvPr id="396" name="Google Shape;396;p77"/>
          <p:cNvSpPr txBox="1">
            <a:spLocks noGrp="1"/>
          </p:cNvSpPr>
          <p:nvPr>
            <p:ph type="title"/>
          </p:nvPr>
        </p:nvSpPr>
        <p:spPr>
          <a:xfrm>
            <a:off x="1676400" y="4451674"/>
            <a:ext cx="7239000" cy="4917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Clr>
                <a:schemeClr val="accent1"/>
              </a:buClr>
              <a:buSzPts val="3200"/>
              <a:buFont typeface="Century Gothic"/>
              <a:buNone/>
              <a:defRPr sz="32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397" name="Google Shape;397;p77"/>
          <p:cNvGrpSpPr/>
          <p:nvPr/>
        </p:nvGrpSpPr>
        <p:grpSpPr>
          <a:xfrm rot="5400000">
            <a:off x="6057685" y="1706899"/>
            <a:ext cx="4237939" cy="1264151"/>
            <a:chOff x="381000" y="640080"/>
            <a:chExt cx="8382000" cy="198000"/>
          </a:xfrm>
        </p:grpSpPr>
        <p:sp>
          <p:nvSpPr>
            <p:cNvPr id="398" name="Google Shape;398;p77"/>
            <p:cNvSpPr/>
            <p:nvPr/>
          </p:nvSpPr>
          <p:spPr>
            <a:xfrm>
              <a:off x="381000" y="640080"/>
              <a:ext cx="2743200" cy="198000"/>
            </a:xfrm>
            <a:prstGeom prst="rect">
              <a:avLst/>
            </a:prstGeom>
            <a:solidFill>
              <a:srgbClr val="A8CAD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99" name="Google Shape;399;p77"/>
            <p:cNvSpPr/>
            <p:nvPr/>
          </p:nvSpPr>
          <p:spPr>
            <a:xfrm>
              <a:off x="3200400" y="640080"/>
              <a:ext cx="2743200" cy="1980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400" name="Google Shape;400;p77"/>
            <p:cNvSpPr/>
            <p:nvPr/>
          </p:nvSpPr>
          <p:spPr>
            <a:xfrm>
              <a:off x="6019800" y="640080"/>
              <a:ext cx="2743200" cy="198000"/>
            </a:xfrm>
            <a:prstGeom prst="rect">
              <a:avLst/>
            </a:prstGeom>
            <a:solidFill>
              <a:srgbClr val="D2DAE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solidFill>
          <a:schemeClr val="dk2"/>
        </a:solidFill>
        <a:effectLst/>
      </p:bgPr>
    </p:bg>
    <p:spTree>
      <p:nvGrpSpPr>
        <p:cNvPr id="1" name="Shape 401"/>
        <p:cNvGrpSpPr/>
        <p:nvPr/>
      </p:nvGrpSpPr>
      <p:grpSpPr>
        <a:xfrm>
          <a:off x="0" y="0"/>
          <a:ext cx="0" cy="0"/>
          <a:chOff x="0" y="0"/>
          <a:chExt cx="0" cy="0"/>
        </a:xfrm>
      </p:grpSpPr>
      <p:sp>
        <p:nvSpPr>
          <p:cNvPr id="402" name="Google Shape;402;p78"/>
          <p:cNvSpPr/>
          <p:nvPr/>
        </p:nvSpPr>
        <p:spPr>
          <a:xfrm>
            <a:off x="0" y="0"/>
            <a:ext cx="9144000"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grpSp>
        <p:nvGrpSpPr>
          <p:cNvPr id="403" name="Google Shape;403;p78"/>
          <p:cNvGrpSpPr/>
          <p:nvPr/>
        </p:nvGrpSpPr>
        <p:grpSpPr>
          <a:xfrm rot="5400000">
            <a:off x="-1333525" y="1935292"/>
            <a:ext cx="4694758" cy="1264151"/>
            <a:chOff x="381000" y="640080"/>
            <a:chExt cx="8382000" cy="198000"/>
          </a:xfrm>
        </p:grpSpPr>
        <p:sp>
          <p:nvSpPr>
            <p:cNvPr id="404" name="Google Shape;404;p78"/>
            <p:cNvSpPr/>
            <p:nvPr/>
          </p:nvSpPr>
          <p:spPr>
            <a:xfrm>
              <a:off x="381000" y="640080"/>
              <a:ext cx="2743200" cy="198000"/>
            </a:xfrm>
            <a:prstGeom prst="rect">
              <a:avLst/>
            </a:prstGeom>
            <a:solidFill>
              <a:srgbClr val="A8CAD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405" name="Google Shape;405;p78"/>
            <p:cNvSpPr/>
            <p:nvPr/>
          </p:nvSpPr>
          <p:spPr>
            <a:xfrm>
              <a:off x="3200400" y="640080"/>
              <a:ext cx="2743200" cy="1980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406" name="Google Shape;406;p78"/>
            <p:cNvSpPr/>
            <p:nvPr/>
          </p:nvSpPr>
          <p:spPr>
            <a:xfrm>
              <a:off x="6019800" y="640080"/>
              <a:ext cx="2743200" cy="198000"/>
            </a:xfrm>
            <a:prstGeom prst="rect">
              <a:avLst/>
            </a:prstGeom>
            <a:solidFill>
              <a:srgbClr val="D2DAE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grpSp>
      <p:sp>
        <p:nvSpPr>
          <p:cNvPr id="407" name="Google Shape;407;p78"/>
          <p:cNvSpPr txBox="1">
            <a:spLocks noGrp="1"/>
          </p:cNvSpPr>
          <p:nvPr>
            <p:ph type="title"/>
          </p:nvPr>
        </p:nvSpPr>
        <p:spPr>
          <a:xfrm>
            <a:off x="1752600" y="1965960"/>
            <a:ext cx="7162800" cy="12345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3200"/>
              <a:buFont typeface="Century Gothic"/>
              <a:buNone/>
              <a:defRPr sz="32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lor Block with Text and Titles Blue">
  <p:cSld name="Color Block with Text and Titles Blue">
    <p:bg>
      <p:bgPr>
        <a:solidFill>
          <a:schemeClr val="lt1"/>
        </a:solidFill>
        <a:effectLst/>
      </p:bgPr>
    </p:bg>
    <p:spTree>
      <p:nvGrpSpPr>
        <p:cNvPr id="1" name="Shape 408"/>
        <p:cNvGrpSpPr/>
        <p:nvPr/>
      </p:nvGrpSpPr>
      <p:grpSpPr>
        <a:xfrm>
          <a:off x="0" y="0"/>
          <a:ext cx="0" cy="0"/>
          <a:chOff x="0" y="0"/>
          <a:chExt cx="0" cy="0"/>
        </a:xfrm>
      </p:grpSpPr>
      <p:sp>
        <p:nvSpPr>
          <p:cNvPr id="409" name="Google Shape;409;p79"/>
          <p:cNvSpPr txBox="1">
            <a:spLocks noGrp="1"/>
          </p:cNvSpPr>
          <p:nvPr>
            <p:ph type="body" idx="1"/>
          </p:nvPr>
        </p:nvSpPr>
        <p:spPr>
          <a:xfrm>
            <a:off x="4595812" y="1347788"/>
            <a:ext cx="3762300" cy="3319500"/>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300"/>
              </a:spcBef>
              <a:spcAft>
                <a:spcPts val="0"/>
              </a:spcAft>
              <a:buSzPts val="1400"/>
              <a:buChar char="◼"/>
              <a:defRPr/>
            </a:lvl1pPr>
            <a:lvl2pPr marL="914400" lvl="1" indent="-317500" algn="l">
              <a:lnSpc>
                <a:spcPct val="100000"/>
              </a:lnSpc>
              <a:spcBef>
                <a:spcPts val="300"/>
              </a:spcBef>
              <a:spcAft>
                <a:spcPts val="0"/>
              </a:spcAft>
              <a:buSzPts val="1400"/>
              <a:buChar char="•"/>
              <a:defRPr/>
            </a:lvl2pPr>
            <a:lvl3pPr marL="1371600" lvl="2" indent="-317500" algn="l">
              <a:lnSpc>
                <a:spcPct val="100000"/>
              </a:lnSpc>
              <a:spcBef>
                <a:spcPts val="300"/>
              </a:spcBef>
              <a:spcAft>
                <a:spcPts val="0"/>
              </a:spcAft>
              <a:buSzPts val="1400"/>
              <a:buChar char="‒"/>
              <a:defRPr/>
            </a:lvl3pPr>
            <a:lvl4pPr marL="1828800" lvl="3" indent="-228600" algn="l">
              <a:lnSpc>
                <a:spcPct val="100000"/>
              </a:lnSpc>
              <a:spcBef>
                <a:spcPts val="300"/>
              </a:spcBef>
              <a:spcAft>
                <a:spcPts val="0"/>
              </a:spcAft>
              <a:buSzPts val="1400"/>
              <a:buNone/>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410" name="Google Shape;410;p79"/>
          <p:cNvSpPr/>
          <p:nvPr/>
        </p:nvSpPr>
        <p:spPr>
          <a:xfrm>
            <a:off x="0" y="0"/>
            <a:ext cx="39102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sp>
        <p:nvSpPr>
          <p:cNvPr id="411" name="Google Shape;411;p79"/>
          <p:cNvSpPr txBox="1">
            <a:spLocks noGrp="1"/>
          </p:cNvSpPr>
          <p:nvPr>
            <p:ph type="body" idx="2"/>
          </p:nvPr>
        </p:nvSpPr>
        <p:spPr>
          <a:xfrm>
            <a:off x="352425" y="2109788"/>
            <a:ext cx="3167100" cy="9240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00"/>
              </a:spcBef>
              <a:spcAft>
                <a:spcPts val="0"/>
              </a:spcAft>
              <a:buSzPts val="2700"/>
              <a:buNone/>
              <a:defRPr sz="2700" b="1">
                <a:solidFill>
                  <a:schemeClr val="lt1"/>
                </a:solidFill>
              </a:defRPr>
            </a:lvl1pPr>
            <a:lvl2pPr marL="914400" lvl="1" indent="-228600" algn="l">
              <a:lnSpc>
                <a:spcPct val="100000"/>
              </a:lnSpc>
              <a:spcBef>
                <a:spcPts val="300"/>
              </a:spcBef>
              <a:spcAft>
                <a:spcPts val="0"/>
              </a:spcAft>
              <a:buSzPts val="1500"/>
              <a:buNone/>
              <a:defRPr>
                <a:solidFill>
                  <a:schemeClr val="lt1"/>
                </a:solidFill>
              </a:defRPr>
            </a:lvl2pPr>
            <a:lvl3pPr marL="1371600" lvl="2" indent="-228600" algn="l">
              <a:lnSpc>
                <a:spcPct val="100000"/>
              </a:lnSpc>
              <a:spcBef>
                <a:spcPts val="300"/>
              </a:spcBef>
              <a:spcAft>
                <a:spcPts val="0"/>
              </a:spcAft>
              <a:buSzPts val="1400"/>
              <a:buNone/>
              <a:defRPr>
                <a:solidFill>
                  <a:schemeClr val="lt1"/>
                </a:solidFill>
              </a:defRPr>
            </a:lvl3pPr>
            <a:lvl4pPr marL="1828800" lvl="3" indent="-228600" algn="l">
              <a:lnSpc>
                <a:spcPct val="100000"/>
              </a:lnSpc>
              <a:spcBef>
                <a:spcPts val="200"/>
              </a:spcBef>
              <a:spcAft>
                <a:spcPts val="0"/>
              </a:spcAft>
              <a:buSzPts val="1200"/>
              <a:buNone/>
              <a:defRPr>
                <a:solidFill>
                  <a:schemeClr val="lt1"/>
                </a:solidFill>
              </a:defRPr>
            </a:lvl4pPr>
            <a:lvl5pPr marL="2286000" lvl="4" indent="-228600" algn="l">
              <a:lnSpc>
                <a:spcPct val="100000"/>
              </a:lnSpc>
              <a:spcBef>
                <a:spcPts val="200"/>
              </a:spcBef>
              <a:spcAft>
                <a:spcPts val="0"/>
              </a:spcAft>
              <a:buSzPts val="1100"/>
              <a:buNone/>
              <a:defRPr>
                <a:solidFill>
                  <a:schemeClr val="lt1"/>
                </a:solidFill>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412" name="Google Shape;412;p79"/>
          <p:cNvSpPr txBox="1">
            <a:spLocks noGrp="1"/>
          </p:cNvSpPr>
          <p:nvPr>
            <p:ph type="title"/>
          </p:nvPr>
        </p:nvSpPr>
        <p:spPr>
          <a:xfrm>
            <a:off x="4584404" y="764234"/>
            <a:ext cx="3773700" cy="533400"/>
          </a:xfrm>
          <a:prstGeom prst="rect">
            <a:avLst/>
          </a:prstGeom>
          <a:noFill/>
          <a:ln>
            <a:noFill/>
          </a:ln>
        </p:spPr>
        <p:txBody>
          <a:bodyPr spcFirstLastPara="1" wrap="square" lIns="0" tIns="45700" rIns="0" bIns="45700" anchor="ctr" anchorCtr="0">
            <a:normAutofit/>
          </a:bodyPr>
          <a:lstStyle>
            <a:lvl1pPr lvl="0" algn="l">
              <a:lnSpc>
                <a:spcPct val="100000"/>
              </a:lnSpc>
              <a:spcBef>
                <a:spcPts val="0"/>
              </a:spcBef>
              <a:spcAft>
                <a:spcPts val="0"/>
              </a:spcAft>
              <a:buClr>
                <a:schemeClr val="accent1"/>
              </a:buClr>
              <a:buSzPts val="2100"/>
              <a:buFont typeface="Century Gothic"/>
              <a:buNone/>
              <a:defRPr sz="2100" b="1">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
    <p:spTree>
      <p:nvGrpSpPr>
        <p:cNvPr id="1" name="Shape 413"/>
        <p:cNvGrpSpPr/>
        <p:nvPr/>
      </p:nvGrpSpPr>
      <p:grpSpPr>
        <a:xfrm>
          <a:off x="0" y="0"/>
          <a:ext cx="0" cy="0"/>
          <a:chOff x="0" y="0"/>
          <a:chExt cx="0" cy="0"/>
        </a:xfrm>
      </p:grpSpPr>
      <p:sp>
        <p:nvSpPr>
          <p:cNvPr id="414" name="Google Shape;414;p80"/>
          <p:cNvSpPr txBox="1"/>
          <p:nvPr/>
        </p:nvSpPr>
        <p:spPr>
          <a:xfrm>
            <a:off x="1657351" y="1200153"/>
            <a:ext cx="3435300" cy="2018100"/>
          </a:xfrm>
          <a:prstGeom prst="rect">
            <a:avLst/>
          </a:prstGeom>
          <a:noFill/>
          <a:ln>
            <a:noFill/>
          </a:ln>
        </p:spPr>
        <p:txBody>
          <a:bodyPr spcFirstLastPara="1" wrap="square" lIns="38575" tIns="19275" rIns="38575" bIns="19275" anchor="b" anchorCtr="0">
            <a:noAutofit/>
          </a:bodyPr>
          <a:lstStyle/>
          <a:p>
            <a:pPr marL="0" marR="0" lvl="0" indent="0" algn="l" rtl="0">
              <a:lnSpc>
                <a:spcPct val="85000"/>
              </a:lnSpc>
              <a:spcBef>
                <a:spcPts val="0"/>
              </a:spcBef>
              <a:spcAft>
                <a:spcPts val="0"/>
              </a:spcAft>
              <a:buClr>
                <a:srgbClr val="405461"/>
              </a:buClr>
              <a:buSzPts val="2100"/>
              <a:buFont typeface="Corbel"/>
              <a:buNone/>
            </a:pPr>
            <a:endParaRPr sz="2100" b="1" i="0" u="none" strike="noStrike" cap="none">
              <a:solidFill>
                <a:srgbClr val="405461"/>
              </a:solidFill>
              <a:latin typeface="Corbel"/>
              <a:ea typeface="Corbel"/>
              <a:cs typeface="Corbel"/>
              <a:sym typeface="Corbel"/>
            </a:endParaRPr>
          </a:p>
        </p:txBody>
      </p:sp>
      <p:sp>
        <p:nvSpPr>
          <p:cNvPr id="415" name="Google Shape;415;p80"/>
          <p:cNvSpPr txBox="1"/>
          <p:nvPr/>
        </p:nvSpPr>
        <p:spPr>
          <a:xfrm>
            <a:off x="271592" y="4818321"/>
            <a:ext cx="305400" cy="219600"/>
          </a:xfrm>
          <a:prstGeom prst="rect">
            <a:avLst/>
          </a:prstGeom>
          <a:noFill/>
          <a:ln>
            <a:noFill/>
          </a:ln>
        </p:spPr>
        <p:txBody>
          <a:bodyPr spcFirstLastPara="1" wrap="square" lIns="38575" tIns="19275" rIns="38575" bIns="19275" anchor="ctr" anchorCtr="1">
            <a:noAutofit/>
          </a:bodyPr>
          <a:lstStyle/>
          <a:p>
            <a:pPr marL="0" marR="0" lvl="0" indent="0" algn="l" rtl="0">
              <a:lnSpc>
                <a:spcPct val="100000"/>
              </a:lnSpc>
              <a:spcBef>
                <a:spcPts val="0"/>
              </a:spcBef>
              <a:spcAft>
                <a:spcPts val="0"/>
              </a:spcAft>
              <a:buClr>
                <a:srgbClr val="000000"/>
              </a:buClr>
              <a:buSzPts val="500"/>
              <a:buFont typeface="Arial"/>
              <a:buNone/>
            </a:pPr>
            <a:fld id="{00000000-1234-1234-1234-123412341234}" type="slidenum">
              <a:rPr lang="en" sz="500" b="1" i="0" u="none" strike="noStrike" cap="none">
                <a:solidFill>
                  <a:srgbClr val="FFFFFF"/>
                </a:solidFill>
                <a:latin typeface="Trebuchet MS"/>
                <a:ea typeface="Trebuchet MS"/>
                <a:cs typeface="Trebuchet MS"/>
                <a:sym typeface="Trebuchet MS"/>
              </a:rPr>
              <a:t>‹#›</a:t>
            </a:fld>
            <a:endParaRPr sz="500" b="1"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6"/>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4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722313" y="3305176"/>
            <a:ext cx="7772400" cy="1021500"/>
          </a:xfrm>
          <a:prstGeom prst="rect">
            <a:avLst/>
          </a:prstGeom>
          <a:noFill/>
          <a:ln>
            <a:noFill/>
          </a:ln>
        </p:spPr>
        <p:txBody>
          <a:bodyPr spcFirstLastPara="1" wrap="square" lIns="0" tIns="45700" rIns="0" bIns="45700" anchor="t" anchorCtr="0">
            <a:normAutofit/>
          </a:bodyPr>
          <a:lstStyle>
            <a:lvl1pPr lvl="0" algn="l">
              <a:lnSpc>
                <a:spcPct val="100000"/>
              </a:lnSpc>
              <a:spcBef>
                <a:spcPts val="0"/>
              </a:spcBef>
              <a:spcAft>
                <a:spcPts val="0"/>
              </a:spcAft>
              <a:buClr>
                <a:srgbClr val="653665"/>
              </a:buClr>
              <a:buSzPts val="3300"/>
              <a:buFont typeface="Century Gothic"/>
              <a:buNone/>
              <a:defRPr sz="33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marR="0" lvl="0" algn="l" rtl="0">
              <a:lnSpc>
                <a:spcPct val="100000"/>
              </a:lnSpc>
              <a:spcBef>
                <a:spcPts val="0"/>
              </a:spcBef>
              <a:spcAft>
                <a:spcPts val="0"/>
              </a:spcAft>
              <a:buClr>
                <a:srgbClr val="653665"/>
              </a:buClr>
              <a:buSzPts val="2700"/>
              <a:buFont typeface="Century Gothic"/>
              <a:buNone/>
              <a:defRPr sz="2700" b="1" i="0" u="none" strike="noStrike" cap="none">
                <a:solidFill>
                  <a:srgbClr val="653665"/>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50394" y="797965"/>
            <a:ext cx="8643300" cy="3796800"/>
          </a:xfrm>
          <a:prstGeom prst="rect">
            <a:avLst/>
          </a:prstGeom>
          <a:noFill/>
          <a:ln>
            <a:noFill/>
          </a:ln>
        </p:spPr>
        <p:txBody>
          <a:bodyPr spcFirstLastPara="1" wrap="square" lIns="0" tIns="45700" rIns="0" bIns="45700" anchor="t" anchorCtr="0">
            <a:normAutofit/>
          </a:bodyPr>
          <a:lstStyle>
            <a:lvl1pPr marL="457200" marR="0" lvl="0" indent="-342900" algn="l" rtl="0">
              <a:lnSpc>
                <a:spcPct val="100000"/>
              </a:lnSpc>
              <a:spcBef>
                <a:spcPts val="400"/>
              </a:spcBef>
              <a:spcAft>
                <a:spcPts val="0"/>
              </a:spcAft>
              <a:buClr>
                <a:schemeClr val="accent3"/>
              </a:buClr>
              <a:buSzPts val="1800"/>
              <a:buFont typeface="Noto Sans Symbols"/>
              <a:buChar char="▪"/>
              <a:defRPr sz="1800" b="0" i="0" u="none" strike="noStrike" cap="none">
                <a:solidFill>
                  <a:srgbClr val="000000"/>
                </a:solidFill>
                <a:latin typeface="Century Gothic"/>
                <a:ea typeface="Century Gothic"/>
                <a:cs typeface="Century Gothic"/>
                <a:sym typeface="Century Gothic"/>
              </a:defRPr>
            </a:lvl1pPr>
            <a:lvl2pPr marL="914400" marR="0" lvl="1" indent="-323850" algn="l" rtl="0">
              <a:lnSpc>
                <a:spcPct val="100000"/>
              </a:lnSpc>
              <a:spcBef>
                <a:spcPts val="300"/>
              </a:spcBef>
              <a:spcAft>
                <a:spcPts val="0"/>
              </a:spcAft>
              <a:buClr>
                <a:srgbClr val="000000"/>
              </a:buClr>
              <a:buSzPts val="1500"/>
              <a:buFont typeface="Arial"/>
              <a:buChar char="–"/>
              <a:defRPr sz="1500" b="0" i="0" u="none" strike="noStrike" cap="none">
                <a:solidFill>
                  <a:srgbClr val="7F7F7F"/>
                </a:solidFill>
                <a:latin typeface="Century Gothic"/>
                <a:ea typeface="Century Gothic"/>
                <a:cs typeface="Century Gothic"/>
                <a:sym typeface="Century Gothic"/>
              </a:defRPr>
            </a:lvl2pPr>
            <a:lvl3pPr marL="1371600" marR="0" lvl="2" indent="-304800" algn="l" rtl="0">
              <a:lnSpc>
                <a:spcPct val="100000"/>
              </a:lnSpc>
              <a:spcBef>
                <a:spcPts val="200"/>
              </a:spcBef>
              <a:spcAft>
                <a:spcPts val="0"/>
              </a:spcAft>
              <a:buClr>
                <a:srgbClr val="7F7F7F"/>
              </a:buClr>
              <a:buSzPts val="1200"/>
              <a:buFont typeface="Arial"/>
              <a:buChar char="•"/>
              <a:defRPr sz="1200" b="0" i="0" u="none" strike="noStrike" cap="none">
                <a:solidFill>
                  <a:srgbClr val="D88E0C"/>
                </a:solidFill>
                <a:latin typeface="Century Gothic"/>
                <a:ea typeface="Century Gothic"/>
                <a:cs typeface="Century Gothic"/>
                <a:sym typeface="Century Gothic"/>
              </a:defRPr>
            </a:lvl3pPr>
            <a:lvl4pPr marL="1828800" marR="0" lvl="3" indent="-323850" algn="l" rtl="0">
              <a:lnSpc>
                <a:spcPct val="100000"/>
              </a:lnSpc>
              <a:spcBef>
                <a:spcPts val="300"/>
              </a:spcBef>
              <a:spcAft>
                <a:spcPts val="0"/>
              </a:spcAft>
              <a:buClr>
                <a:srgbClr val="000000"/>
              </a:buClr>
              <a:buSzPts val="1500"/>
              <a:buFont typeface="Arial"/>
              <a:buChar char="–"/>
              <a:defRPr sz="1500" b="0" i="0" u="none" strike="noStrike" cap="none">
                <a:solidFill>
                  <a:srgbClr val="000000"/>
                </a:solidFill>
                <a:latin typeface="Open Sans"/>
                <a:ea typeface="Open Sans"/>
                <a:cs typeface="Open Sans"/>
                <a:sym typeface="Open Sans"/>
              </a:defRPr>
            </a:lvl4pPr>
            <a:lvl5pPr marL="2286000" marR="0" lvl="4" indent="-323850" algn="l" rtl="0">
              <a:lnSpc>
                <a:spcPct val="100000"/>
              </a:lnSpc>
              <a:spcBef>
                <a:spcPts val="300"/>
              </a:spcBef>
              <a:spcAft>
                <a:spcPts val="0"/>
              </a:spcAft>
              <a:buClr>
                <a:srgbClr val="000000"/>
              </a:buClr>
              <a:buSzPts val="1500"/>
              <a:buFont typeface="Arial"/>
              <a:buChar char="»"/>
              <a:defRPr sz="1500" b="0" i="0" u="none" strike="noStrike" cap="none">
                <a:solidFill>
                  <a:srgbClr val="000000"/>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668250" y="4894008"/>
            <a:ext cx="279300" cy="216000"/>
          </a:xfrm>
          <a:prstGeom prst="rect">
            <a:avLst/>
          </a:prstGeom>
          <a:noFill/>
          <a:ln>
            <a:noFill/>
          </a:ln>
        </p:spPr>
        <p:txBody>
          <a:bodyPr spcFirstLastPara="1" wrap="square" lIns="0" tIns="34275" rIns="0" bIns="3427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250394" y="226071"/>
            <a:ext cx="8643300" cy="533400"/>
          </a:xfrm>
          <a:prstGeom prst="rect">
            <a:avLst/>
          </a:prstGeom>
          <a:noFill/>
          <a:ln>
            <a:noFill/>
          </a:ln>
        </p:spPr>
        <p:txBody>
          <a:bodyPr spcFirstLastPara="1" wrap="square" lIns="0" tIns="45700" rIns="0" bIns="45700" anchor="ctr" anchorCtr="0">
            <a:normAutofit/>
          </a:bodyPr>
          <a:lstStyle>
            <a:lvl1pPr marR="0" lvl="0" algn="l" rtl="0">
              <a:spcBef>
                <a:spcPts val="0"/>
              </a:spcBef>
              <a:spcAft>
                <a:spcPts val="0"/>
              </a:spcAft>
              <a:buClr>
                <a:srgbClr val="653665"/>
              </a:buClr>
              <a:buSzPts val="2700"/>
              <a:buFont typeface="Century Gothic"/>
              <a:buNone/>
              <a:defRPr sz="2700" b="1" i="0" u="none" strike="noStrike" cap="none">
                <a:solidFill>
                  <a:srgbClr val="653665"/>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0" name="Google Shape;110;p23"/>
          <p:cNvSpPr txBox="1">
            <a:spLocks noGrp="1"/>
          </p:cNvSpPr>
          <p:nvPr>
            <p:ph type="body" idx="1"/>
          </p:nvPr>
        </p:nvSpPr>
        <p:spPr>
          <a:xfrm>
            <a:off x="250394" y="797965"/>
            <a:ext cx="8643300" cy="3796800"/>
          </a:xfrm>
          <a:prstGeom prst="rect">
            <a:avLst/>
          </a:prstGeom>
          <a:noFill/>
          <a:ln>
            <a:noFill/>
          </a:ln>
        </p:spPr>
        <p:txBody>
          <a:bodyPr spcFirstLastPara="1" wrap="square" lIns="0" tIns="45700" rIns="0" bIns="45700" anchor="t" anchorCtr="0">
            <a:normAutofit/>
          </a:bodyPr>
          <a:lstStyle>
            <a:lvl1pPr marL="457200" marR="0" lvl="0" indent="-342900" algn="l" rtl="0">
              <a:spcBef>
                <a:spcPts val="400"/>
              </a:spcBef>
              <a:spcAft>
                <a:spcPts val="0"/>
              </a:spcAft>
              <a:buClr>
                <a:schemeClr val="accent3"/>
              </a:buClr>
              <a:buSzPts val="1800"/>
              <a:buFont typeface="Noto Sans Symbols"/>
              <a:buChar char="▪"/>
              <a:defRPr sz="1800" b="0" i="0" u="none" strike="noStrike" cap="none">
                <a:solidFill>
                  <a:srgbClr val="000000"/>
                </a:solidFill>
                <a:latin typeface="Century Gothic"/>
                <a:ea typeface="Century Gothic"/>
                <a:cs typeface="Century Gothic"/>
                <a:sym typeface="Century Gothic"/>
              </a:defRPr>
            </a:lvl1pPr>
            <a:lvl2pPr marL="914400" marR="0" lvl="1" indent="-323850" algn="l" rtl="0">
              <a:spcBef>
                <a:spcPts val="300"/>
              </a:spcBef>
              <a:spcAft>
                <a:spcPts val="0"/>
              </a:spcAft>
              <a:buClr>
                <a:srgbClr val="000000"/>
              </a:buClr>
              <a:buSzPts val="1500"/>
              <a:buFont typeface="Arial"/>
              <a:buChar char="–"/>
              <a:defRPr sz="1500" b="0" i="0" u="none" strike="noStrike" cap="none">
                <a:solidFill>
                  <a:srgbClr val="7F7F7F"/>
                </a:solidFill>
                <a:latin typeface="Century Gothic"/>
                <a:ea typeface="Century Gothic"/>
                <a:cs typeface="Century Gothic"/>
                <a:sym typeface="Century Gothic"/>
              </a:defRPr>
            </a:lvl2pPr>
            <a:lvl3pPr marL="1371600" marR="0" lvl="2" indent="-304800" algn="l" rtl="0">
              <a:spcBef>
                <a:spcPts val="200"/>
              </a:spcBef>
              <a:spcAft>
                <a:spcPts val="0"/>
              </a:spcAft>
              <a:buClr>
                <a:srgbClr val="7F7F7F"/>
              </a:buClr>
              <a:buSzPts val="1200"/>
              <a:buFont typeface="Arial"/>
              <a:buChar char="•"/>
              <a:defRPr sz="1200" b="0" i="0" u="none" strike="noStrike" cap="none">
                <a:solidFill>
                  <a:srgbClr val="D88E0C"/>
                </a:solidFill>
                <a:latin typeface="Century Gothic"/>
                <a:ea typeface="Century Gothic"/>
                <a:cs typeface="Century Gothic"/>
                <a:sym typeface="Century Gothic"/>
              </a:defRPr>
            </a:lvl3pPr>
            <a:lvl4pPr marL="1828800" marR="0" lvl="3" indent="-323850" algn="l" rtl="0">
              <a:spcBef>
                <a:spcPts val="300"/>
              </a:spcBef>
              <a:spcAft>
                <a:spcPts val="0"/>
              </a:spcAft>
              <a:buClr>
                <a:srgbClr val="000000"/>
              </a:buClr>
              <a:buSzPts val="1500"/>
              <a:buFont typeface="Arial"/>
              <a:buChar char="–"/>
              <a:defRPr sz="1500" b="0" i="0" u="none" strike="noStrike" cap="none">
                <a:solidFill>
                  <a:srgbClr val="000000"/>
                </a:solidFill>
                <a:latin typeface="Open Sans"/>
                <a:ea typeface="Open Sans"/>
                <a:cs typeface="Open Sans"/>
                <a:sym typeface="Open Sans"/>
              </a:defRPr>
            </a:lvl4pPr>
            <a:lvl5pPr marL="2286000" marR="0" lvl="4" indent="-323850" algn="l" rtl="0">
              <a:spcBef>
                <a:spcPts val="300"/>
              </a:spcBef>
              <a:spcAft>
                <a:spcPts val="0"/>
              </a:spcAft>
              <a:buClr>
                <a:srgbClr val="000000"/>
              </a:buClr>
              <a:buSzPts val="1500"/>
              <a:buFont typeface="Arial"/>
              <a:buChar char="»"/>
              <a:defRPr sz="1500" b="0" i="0" u="none" strike="noStrike" cap="none">
                <a:solidFill>
                  <a:srgbClr val="000000"/>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23"/>
          <p:cNvSpPr txBox="1">
            <a:spLocks noGrp="1"/>
          </p:cNvSpPr>
          <p:nvPr>
            <p:ph type="sldNum" idx="12"/>
          </p:nvPr>
        </p:nvSpPr>
        <p:spPr>
          <a:xfrm>
            <a:off x="8668250" y="4894008"/>
            <a:ext cx="279300" cy="216000"/>
          </a:xfrm>
          <a:prstGeom prst="rect">
            <a:avLst/>
          </a:prstGeom>
          <a:noFill/>
          <a:ln>
            <a:noFill/>
          </a:ln>
        </p:spPr>
        <p:txBody>
          <a:bodyPr spcFirstLastPara="1" wrap="square" lIns="0" tIns="34275" rIns="0" bIns="34275" anchor="t" anchorCtr="0">
            <a:noAutofit/>
          </a:bodyPr>
          <a:lstStyle>
            <a:lvl1pPr marL="0" marR="0" lvl="0" indent="0" algn="ctr" rtl="0">
              <a:spcBef>
                <a:spcPts val="0"/>
              </a:spcBef>
              <a:buNone/>
              <a:defRPr sz="800" b="0" i="0" u="none" strike="noStrike" cap="none">
                <a:solidFill>
                  <a:srgbClr val="7F7F7F"/>
                </a:solidFill>
                <a:latin typeface="Century Gothic"/>
                <a:ea typeface="Century Gothic"/>
                <a:cs typeface="Century Gothic"/>
                <a:sym typeface="Century Gothic"/>
              </a:defRPr>
            </a:lvl1pPr>
            <a:lvl2pPr marL="0" marR="0" lvl="1" indent="0" algn="ctr" rtl="0">
              <a:spcBef>
                <a:spcPts val="0"/>
              </a:spcBef>
              <a:buNone/>
              <a:defRPr sz="800" b="0" i="0" u="none" strike="noStrike" cap="none">
                <a:solidFill>
                  <a:srgbClr val="7F7F7F"/>
                </a:solidFill>
                <a:latin typeface="Century Gothic"/>
                <a:ea typeface="Century Gothic"/>
                <a:cs typeface="Century Gothic"/>
                <a:sym typeface="Century Gothic"/>
              </a:defRPr>
            </a:lvl2pPr>
            <a:lvl3pPr marL="0" marR="0" lvl="2" indent="0" algn="ctr" rtl="0">
              <a:spcBef>
                <a:spcPts val="0"/>
              </a:spcBef>
              <a:buNone/>
              <a:defRPr sz="800" b="0" i="0" u="none" strike="noStrike" cap="none">
                <a:solidFill>
                  <a:srgbClr val="7F7F7F"/>
                </a:solidFill>
                <a:latin typeface="Century Gothic"/>
                <a:ea typeface="Century Gothic"/>
                <a:cs typeface="Century Gothic"/>
                <a:sym typeface="Century Gothic"/>
              </a:defRPr>
            </a:lvl3pPr>
            <a:lvl4pPr marL="0" marR="0" lvl="3" indent="0" algn="ctr" rtl="0">
              <a:spcBef>
                <a:spcPts val="0"/>
              </a:spcBef>
              <a:buNone/>
              <a:defRPr sz="800" b="0" i="0" u="none" strike="noStrike" cap="none">
                <a:solidFill>
                  <a:srgbClr val="7F7F7F"/>
                </a:solidFill>
                <a:latin typeface="Century Gothic"/>
                <a:ea typeface="Century Gothic"/>
                <a:cs typeface="Century Gothic"/>
                <a:sym typeface="Century Gothic"/>
              </a:defRPr>
            </a:lvl4pPr>
            <a:lvl5pPr marL="0" marR="0" lvl="4" indent="0" algn="ctr" rtl="0">
              <a:spcBef>
                <a:spcPts val="0"/>
              </a:spcBef>
              <a:buNone/>
              <a:defRPr sz="800" b="0" i="0" u="none" strike="noStrike" cap="none">
                <a:solidFill>
                  <a:srgbClr val="7F7F7F"/>
                </a:solidFill>
                <a:latin typeface="Century Gothic"/>
                <a:ea typeface="Century Gothic"/>
                <a:cs typeface="Century Gothic"/>
                <a:sym typeface="Century Gothic"/>
              </a:defRPr>
            </a:lvl5pPr>
            <a:lvl6pPr marL="0" marR="0" lvl="5" indent="0" algn="ctr" rtl="0">
              <a:spcBef>
                <a:spcPts val="0"/>
              </a:spcBef>
              <a:buNone/>
              <a:defRPr sz="800" b="0" i="0" u="none" strike="noStrike" cap="none">
                <a:solidFill>
                  <a:srgbClr val="7F7F7F"/>
                </a:solidFill>
                <a:latin typeface="Century Gothic"/>
                <a:ea typeface="Century Gothic"/>
                <a:cs typeface="Century Gothic"/>
                <a:sym typeface="Century Gothic"/>
              </a:defRPr>
            </a:lvl6pPr>
            <a:lvl7pPr marL="0" marR="0" lvl="6" indent="0" algn="ctr" rtl="0">
              <a:spcBef>
                <a:spcPts val="0"/>
              </a:spcBef>
              <a:buNone/>
              <a:defRPr sz="800" b="0" i="0" u="none" strike="noStrike" cap="none">
                <a:solidFill>
                  <a:srgbClr val="7F7F7F"/>
                </a:solidFill>
                <a:latin typeface="Century Gothic"/>
                <a:ea typeface="Century Gothic"/>
                <a:cs typeface="Century Gothic"/>
                <a:sym typeface="Century Gothic"/>
              </a:defRPr>
            </a:lvl7pPr>
            <a:lvl8pPr marL="0" marR="0" lvl="7" indent="0" algn="ctr" rtl="0">
              <a:spcBef>
                <a:spcPts val="0"/>
              </a:spcBef>
              <a:buNone/>
              <a:defRPr sz="800" b="0" i="0" u="none" strike="noStrike" cap="none">
                <a:solidFill>
                  <a:srgbClr val="7F7F7F"/>
                </a:solidFill>
                <a:latin typeface="Century Gothic"/>
                <a:ea typeface="Century Gothic"/>
                <a:cs typeface="Century Gothic"/>
                <a:sym typeface="Century Gothic"/>
              </a:defRPr>
            </a:lvl8pPr>
            <a:lvl9pPr marL="0" marR="0" lvl="8" indent="0" algn="ctr" rtl="0">
              <a:spcBef>
                <a:spcPts val="0"/>
              </a:spcBef>
              <a:buNone/>
              <a:defRPr sz="800" b="0" i="0" u="none" strike="noStrike" cap="none">
                <a:solidFill>
                  <a:srgbClr val="7F7F7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000"/>
              <a:buFont typeface="Century Gothic"/>
              <a:buNone/>
              <a:defRPr sz="3000" b="0" i="0" u="none" strike="noStrike" cap="none">
                <a:solidFill>
                  <a:schemeClr val="dk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0" name="Google Shape;220;p4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100000"/>
              </a:lnSpc>
              <a:spcBef>
                <a:spcPts val="800"/>
              </a:spcBef>
              <a:spcAft>
                <a:spcPts val="0"/>
              </a:spcAft>
              <a:buClr>
                <a:schemeClr val="dk1"/>
              </a:buClr>
              <a:buSzPts val="2100"/>
              <a:buFont typeface="Arial"/>
              <a:buChar char="•"/>
              <a:defRPr sz="2100" b="0" i="0" u="none" strike="noStrike" cap="none">
                <a:solidFill>
                  <a:schemeClr val="dk1"/>
                </a:solidFill>
                <a:latin typeface="Century Gothic"/>
                <a:ea typeface="Century Gothic"/>
                <a:cs typeface="Century Gothic"/>
                <a:sym typeface="Century Gothic"/>
              </a:defRPr>
            </a:lvl1pPr>
            <a:lvl2pPr marL="914400" marR="0" lvl="1" indent="-342900" algn="l">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3850" algn="l">
              <a:lnSpc>
                <a:spcPct val="100000"/>
              </a:lnSpc>
              <a:spcBef>
                <a:spcPts val="400"/>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3pPr>
            <a:lvl4pPr marL="1828800" marR="0" lvl="3" indent="-317500" algn="l">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21" name="Google Shape;221;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22" name="Google Shape;222;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23" name="Google Shape;223;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65"/>
          <p:cNvSpPr txBox="1">
            <a:spLocks noGrp="1"/>
          </p:cNvSpPr>
          <p:nvPr>
            <p:ph type="title"/>
          </p:nvPr>
        </p:nvSpPr>
        <p:spPr>
          <a:xfrm>
            <a:off x="381000" y="123605"/>
            <a:ext cx="8381400" cy="7908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chemeClr val="accent1"/>
              </a:buClr>
              <a:buSzPts val="2700"/>
              <a:buFont typeface="Century Gothic"/>
              <a:buNone/>
              <a:defRPr sz="2700" b="1" i="0" u="none" strike="noStrike" cap="small">
                <a:solidFill>
                  <a:schemeClr val="accent1"/>
                </a:solidFill>
                <a:latin typeface="Century Gothic"/>
                <a:ea typeface="Century Gothic"/>
                <a:cs typeface="Century Gothic"/>
                <a:sym typeface="Century Gothic"/>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1" name="Google Shape;331;p65"/>
          <p:cNvSpPr txBox="1">
            <a:spLocks noGrp="1"/>
          </p:cNvSpPr>
          <p:nvPr>
            <p:ph type="body" idx="1"/>
          </p:nvPr>
        </p:nvSpPr>
        <p:spPr>
          <a:xfrm>
            <a:off x="381001" y="1257300"/>
            <a:ext cx="8407800" cy="3605400"/>
          </a:xfrm>
          <a:prstGeom prst="rect">
            <a:avLst/>
          </a:prstGeom>
          <a:noFill/>
          <a:ln>
            <a:noFill/>
          </a:ln>
        </p:spPr>
        <p:txBody>
          <a:bodyPr spcFirstLastPara="1" wrap="square" lIns="68575" tIns="34275" rIns="68575" bIns="34275" anchor="t" anchorCtr="0">
            <a:normAutofit/>
          </a:bodyPr>
          <a:lstStyle>
            <a:lvl1pPr marL="457200" marR="0" lvl="0" indent="-342900" algn="l">
              <a:lnSpc>
                <a:spcPct val="100000"/>
              </a:lnSpc>
              <a:spcBef>
                <a:spcPts val="400"/>
              </a:spcBef>
              <a:spcAft>
                <a:spcPts val="0"/>
              </a:spcAft>
              <a:buClr>
                <a:schemeClr val="accent1"/>
              </a:buClr>
              <a:buSzPts val="1800"/>
              <a:buFont typeface="Noto Sans Symbols"/>
              <a:buChar char="◼"/>
              <a:defRPr sz="1800" b="0" i="0" u="none" strike="noStrike" cap="none">
                <a:solidFill>
                  <a:srgbClr val="000000"/>
                </a:solidFill>
                <a:latin typeface="Century Gothic"/>
                <a:ea typeface="Century Gothic"/>
                <a:cs typeface="Century Gothic"/>
                <a:sym typeface="Century Gothic"/>
              </a:defRPr>
            </a:lvl1pPr>
            <a:lvl2pPr marL="914400" marR="0" lvl="1" indent="-323850" algn="l">
              <a:lnSpc>
                <a:spcPct val="100000"/>
              </a:lnSpc>
              <a:spcBef>
                <a:spcPts val="300"/>
              </a:spcBef>
              <a:spcAft>
                <a:spcPts val="0"/>
              </a:spcAft>
              <a:buClr>
                <a:srgbClr val="7F7F7F"/>
              </a:buClr>
              <a:buSzPts val="1500"/>
              <a:buFont typeface="Arial"/>
              <a:buChar char="•"/>
              <a:defRPr sz="1500" b="0" i="0" u="none" strike="noStrike" cap="none">
                <a:solidFill>
                  <a:srgbClr val="80B1BA"/>
                </a:solidFill>
                <a:latin typeface="Century Gothic"/>
                <a:ea typeface="Century Gothic"/>
                <a:cs typeface="Century Gothic"/>
                <a:sym typeface="Century Gothic"/>
              </a:defRPr>
            </a:lvl2pPr>
            <a:lvl3pPr marL="1371600" marR="0" lvl="2" indent="-317500" algn="l">
              <a:lnSpc>
                <a:spcPct val="100000"/>
              </a:lnSpc>
              <a:spcBef>
                <a:spcPts val="300"/>
              </a:spcBef>
              <a:spcAft>
                <a:spcPts val="0"/>
              </a:spcAft>
              <a:buClr>
                <a:srgbClr val="A5A5A5"/>
              </a:buClr>
              <a:buSzPts val="1400"/>
              <a:buFont typeface="Calibri"/>
              <a:buChar char="‒"/>
              <a:defRPr sz="1400" b="0" i="0" u="none" strike="noStrike" cap="none">
                <a:solidFill>
                  <a:srgbClr val="A5A5A5"/>
                </a:solidFill>
                <a:latin typeface="Century Gothic"/>
                <a:ea typeface="Century Gothic"/>
                <a:cs typeface="Century Gothic"/>
                <a:sym typeface="Century Gothic"/>
              </a:defRPr>
            </a:lvl3pPr>
            <a:lvl4pPr marL="1828800" marR="0" lvl="3" indent="-228600" algn="l">
              <a:lnSpc>
                <a:spcPct val="100000"/>
              </a:lnSpc>
              <a:spcBef>
                <a:spcPts val="200"/>
              </a:spcBef>
              <a:spcAft>
                <a:spcPts val="0"/>
              </a:spcAft>
              <a:buClr>
                <a:schemeClr val="accent4"/>
              </a:buClr>
              <a:buSzPts val="1200"/>
              <a:buFont typeface="Noto Sans Symbols"/>
              <a:buNone/>
              <a:defRPr sz="1200" b="0" i="0" u="none" strike="noStrike" cap="none">
                <a:solidFill>
                  <a:schemeClr val="dk1"/>
                </a:solidFill>
                <a:latin typeface="Century Gothic"/>
                <a:ea typeface="Century Gothic"/>
                <a:cs typeface="Century Gothic"/>
                <a:sym typeface="Century Gothic"/>
              </a:defRPr>
            </a:lvl4pPr>
            <a:lvl5pPr marL="2286000" marR="0" lvl="4" indent="-298450" algn="l">
              <a:lnSpc>
                <a:spcPct val="100000"/>
              </a:lnSpc>
              <a:spcBef>
                <a:spcPts val="200"/>
              </a:spcBef>
              <a:spcAft>
                <a:spcPts val="0"/>
              </a:spcAft>
              <a:buClr>
                <a:schemeClr val="accent6"/>
              </a:buClr>
              <a:buSzPts val="1100"/>
              <a:buFont typeface="Noto Sans Symbols"/>
              <a:buChar char="▪"/>
              <a:defRPr sz="1100" b="0" i="0" u="none" strike="noStrike" cap="none">
                <a:solidFill>
                  <a:schemeClr val="dk1"/>
                </a:solidFill>
                <a:latin typeface="Century Gothic"/>
                <a:ea typeface="Century Gothic"/>
                <a:cs typeface="Century Gothic"/>
                <a:sym typeface="Century Gothic"/>
              </a:defRPr>
            </a:lvl5pPr>
            <a:lvl6pPr marL="2743200" marR="0" lvl="5" indent="-285750" algn="l">
              <a:lnSpc>
                <a:spcPct val="100000"/>
              </a:lnSpc>
              <a:spcBef>
                <a:spcPts val="200"/>
              </a:spcBef>
              <a:spcAft>
                <a:spcPts val="0"/>
              </a:spcAft>
              <a:buClr>
                <a:schemeClr val="accent1"/>
              </a:buClr>
              <a:buSzPts val="900"/>
              <a:buFont typeface="Noto Sans Symbols"/>
              <a:buChar char="▪"/>
              <a:defRPr sz="900" b="0" i="0" u="none" strike="noStrike" cap="none">
                <a:solidFill>
                  <a:schemeClr val="dk2"/>
                </a:solidFill>
                <a:latin typeface="Libre Franklin Medium"/>
                <a:ea typeface="Libre Franklin Medium"/>
                <a:cs typeface="Libre Franklin Medium"/>
                <a:sym typeface="Libre Franklin Medium"/>
              </a:defRPr>
            </a:lvl6pPr>
            <a:lvl7pPr marL="3200400" marR="0" lvl="6" indent="-285750" algn="l">
              <a:lnSpc>
                <a:spcPct val="100000"/>
              </a:lnSpc>
              <a:spcBef>
                <a:spcPts val="200"/>
              </a:spcBef>
              <a:spcAft>
                <a:spcPts val="0"/>
              </a:spcAft>
              <a:buClr>
                <a:schemeClr val="accent2"/>
              </a:buClr>
              <a:buSzPts val="900"/>
              <a:buFont typeface="Noto Sans Symbols"/>
              <a:buChar char="▪"/>
              <a:defRPr sz="900" b="0" i="0" u="none" strike="noStrike" cap="none">
                <a:solidFill>
                  <a:schemeClr val="dk2"/>
                </a:solidFill>
                <a:latin typeface="Libre Franklin Medium"/>
                <a:ea typeface="Libre Franklin Medium"/>
                <a:cs typeface="Libre Franklin Medium"/>
                <a:sym typeface="Libre Franklin Medium"/>
              </a:defRPr>
            </a:lvl7pPr>
            <a:lvl8pPr marL="3657600" marR="0" lvl="7" indent="-285750" algn="l">
              <a:lnSpc>
                <a:spcPct val="100000"/>
              </a:lnSpc>
              <a:spcBef>
                <a:spcPts val="200"/>
              </a:spcBef>
              <a:spcAft>
                <a:spcPts val="0"/>
              </a:spcAft>
              <a:buClr>
                <a:schemeClr val="accent3"/>
              </a:buClr>
              <a:buSzPts val="900"/>
              <a:buFont typeface="Noto Sans Symbols"/>
              <a:buChar char="▪"/>
              <a:defRPr sz="900" b="0" i="0" u="none" strike="noStrike" cap="none">
                <a:solidFill>
                  <a:schemeClr val="dk2"/>
                </a:solidFill>
                <a:latin typeface="Libre Franklin Medium"/>
                <a:ea typeface="Libre Franklin Medium"/>
                <a:cs typeface="Libre Franklin Medium"/>
                <a:sym typeface="Libre Franklin Medium"/>
              </a:defRPr>
            </a:lvl8pPr>
            <a:lvl9pPr marL="4114800" marR="0" lvl="8" indent="-285750" algn="l">
              <a:lnSpc>
                <a:spcPct val="100000"/>
              </a:lnSpc>
              <a:spcBef>
                <a:spcPts val="200"/>
              </a:spcBef>
              <a:spcAft>
                <a:spcPts val="0"/>
              </a:spcAft>
              <a:buClr>
                <a:schemeClr val="accent5"/>
              </a:buClr>
              <a:buSzPts val="900"/>
              <a:buFont typeface="Noto Sans Symbols"/>
              <a:buChar char="▪"/>
              <a:defRPr sz="9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332" name="Google Shape;332;p65"/>
          <p:cNvSpPr txBox="1">
            <a:spLocks noGrp="1"/>
          </p:cNvSpPr>
          <p:nvPr>
            <p:ph type="sldNum" idx="12"/>
          </p:nvPr>
        </p:nvSpPr>
        <p:spPr>
          <a:xfrm>
            <a:off x="8234680" y="4880610"/>
            <a:ext cx="582900" cy="205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7F7F7F"/>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
              <a:t>‹#›</a:t>
            </a:fld>
            <a:endParaRPr/>
          </a:p>
        </p:txBody>
      </p:sp>
      <p:grpSp>
        <p:nvGrpSpPr>
          <p:cNvPr id="333" name="Google Shape;333;p65"/>
          <p:cNvGrpSpPr/>
          <p:nvPr/>
        </p:nvGrpSpPr>
        <p:grpSpPr>
          <a:xfrm>
            <a:off x="381000" y="937260"/>
            <a:ext cx="8382000" cy="148500"/>
            <a:chOff x="381000" y="640080"/>
            <a:chExt cx="8382000" cy="198000"/>
          </a:xfrm>
        </p:grpSpPr>
        <p:sp>
          <p:nvSpPr>
            <p:cNvPr id="334" name="Google Shape;334;p65"/>
            <p:cNvSpPr/>
            <p:nvPr/>
          </p:nvSpPr>
          <p:spPr>
            <a:xfrm>
              <a:off x="381000" y="640080"/>
              <a:ext cx="2743200" cy="198000"/>
            </a:xfrm>
            <a:prstGeom prst="rect">
              <a:avLst/>
            </a:prstGeom>
            <a:solidFill>
              <a:srgbClr val="A8CAD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35" name="Google Shape;335;p65"/>
            <p:cNvSpPr/>
            <p:nvPr/>
          </p:nvSpPr>
          <p:spPr>
            <a:xfrm>
              <a:off x="3200400" y="640080"/>
              <a:ext cx="2743200" cy="198000"/>
            </a:xfrm>
            <a:prstGeom prst="rect">
              <a:avLst/>
            </a:prstGeom>
            <a:solidFill>
              <a:srgbClr val="BFBFB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sp>
          <p:nvSpPr>
            <p:cNvPr id="336" name="Google Shape;336;p65"/>
            <p:cNvSpPr/>
            <p:nvPr/>
          </p:nvSpPr>
          <p:spPr>
            <a:xfrm>
              <a:off x="6019800" y="640080"/>
              <a:ext cx="2743200" cy="198000"/>
            </a:xfrm>
            <a:prstGeom prst="rect">
              <a:avLst/>
            </a:prstGeom>
            <a:solidFill>
              <a:srgbClr val="D2DAE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Libre Franklin Medium"/>
                <a:buNone/>
              </a:pPr>
              <a:endParaRPr sz="1400" b="0" i="0" u="none" strike="noStrike" cap="none">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www.schoolcrisishealing.org"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4wIuQE9PLJI"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document/d/1T4AojgFmSnlcAXmex3QeeGxNR1IYzS85ZpowO_ywRk0/copy"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www.schoolcrisishealing.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RVA2N6tX2cg"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hyperlink" Target="http://www.schoolcrisishealing.org/" TargetMode="External"/><Relationship Id="rId4" Type="http://schemas.openxmlformats.org/officeDocument/2006/relationships/hyperlink" Target="mailto:NCTSNinfo@cars-rp.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0.jp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VA2N6tX2c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83"/>
          <p:cNvSpPr txBox="1">
            <a:spLocks noGrp="1"/>
          </p:cNvSpPr>
          <p:nvPr>
            <p:ph type="ctrTitle"/>
          </p:nvPr>
        </p:nvSpPr>
        <p:spPr>
          <a:xfrm>
            <a:off x="173150" y="1355425"/>
            <a:ext cx="4583100" cy="2707500"/>
          </a:xfrm>
          <a:prstGeom prst="rect">
            <a:avLst/>
          </a:prstGeom>
        </p:spPr>
        <p:txBody>
          <a:bodyPr spcFirstLastPara="1" wrap="square" lIns="0" tIns="45700" rIns="0" bIns="45700" anchor="b" anchorCtr="0">
            <a:normAutofit fontScale="90000"/>
          </a:bodyPr>
          <a:lstStyle/>
          <a:p>
            <a:pPr marL="0" lvl="0" indent="0" algn="l" rtl="0">
              <a:spcBef>
                <a:spcPts val="0"/>
              </a:spcBef>
              <a:spcAft>
                <a:spcPts val="0"/>
              </a:spcAft>
              <a:buNone/>
            </a:pPr>
            <a:r>
              <a:rPr lang="en" sz="3000">
                <a:latin typeface="Century Gothic"/>
                <a:ea typeface="Century Gothic"/>
                <a:cs typeface="Century Gothic"/>
                <a:sym typeface="Century Gothic"/>
              </a:rPr>
              <a:t>Trauma Informed </a:t>
            </a:r>
            <a:endParaRPr sz="3000">
              <a:latin typeface="Century Gothic"/>
              <a:ea typeface="Century Gothic"/>
              <a:cs typeface="Century Gothic"/>
              <a:sym typeface="Century Gothic"/>
            </a:endParaRPr>
          </a:p>
          <a:p>
            <a:pPr marL="0" lvl="0" indent="0" algn="l" rtl="0">
              <a:spcBef>
                <a:spcPts val="0"/>
              </a:spcBef>
              <a:spcAft>
                <a:spcPts val="0"/>
              </a:spcAft>
              <a:buNone/>
            </a:pPr>
            <a:r>
              <a:rPr lang="en" sz="3000">
                <a:latin typeface="Century Gothic"/>
                <a:ea typeface="Century Gothic"/>
                <a:cs typeface="Century Gothic"/>
                <a:sym typeface="Century Gothic"/>
              </a:rPr>
              <a:t>School Systems for Crisis Recovery </a:t>
            </a:r>
            <a:r>
              <a:rPr lang="en" sz="3000"/>
              <a:t>and</a:t>
            </a:r>
            <a:r>
              <a:rPr lang="en" sz="3000">
                <a:latin typeface="Century Gothic"/>
                <a:ea typeface="Century Gothic"/>
                <a:cs typeface="Century Gothic"/>
                <a:sym typeface="Century Gothic"/>
              </a:rPr>
              <a:t> Renewal</a:t>
            </a:r>
            <a:endParaRPr sz="3000">
              <a:latin typeface="Century Gothic"/>
              <a:ea typeface="Century Gothic"/>
              <a:cs typeface="Century Gothic"/>
              <a:sym typeface="Century Gothic"/>
            </a:endParaRPr>
          </a:p>
          <a:p>
            <a:pPr marL="0" lvl="0" indent="0" algn="l" rtl="0">
              <a:spcBef>
                <a:spcPts val="0"/>
              </a:spcBef>
              <a:spcAft>
                <a:spcPts val="0"/>
              </a:spcAft>
              <a:buNone/>
            </a:pPr>
            <a:endParaRPr sz="2666" b="0" i="1"/>
          </a:p>
          <a:p>
            <a:pPr marL="0" lvl="0" indent="0" algn="l" rtl="0">
              <a:spcBef>
                <a:spcPts val="0"/>
              </a:spcBef>
              <a:spcAft>
                <a:spcPts val="0"/>
              </a:spcAft>
              <a:buNone/>
            </a:pPr>
            <a:r>
              <a:rPr lang="en" sz="1777" b="0" i="1"/>
              <a:t>A curriculum developed by School Crisis Recovery and Renewal Field Coach, Brianna Young</a:t>
            </a:r>
            <a:endParaRPr sz="1777" b="0" i="1"/>
          </a:p>
          <a:p>
            <a:pPr marL="0" lvl="0" indent="0" algn="l" rtl="0">
              <a:spcBef>
                <a:spcPts val="0"/>
              </a:spcBef>
              <a:spcAft>
                <a:spcPts val="0"/>
              </a:spcAft>
              <a:buNone/>
            </a:pPr>
            <a:endParaRPr sz="1777" b="0" i="1"/>
          </a:p>
          <a:p>
            <a:pPr marL="0" lvl="0" indent="0" algn="l" rtl="0">
              <a:spcBef>
                <a:spcPts val="0"/>
              </a:spcBef>
              <a:spcAft>
                <a:spcPts val="0"/>
              </a:spcAft>
              <a:buNone/>
            </a:pPr>
            <a:r>
              <a:rPr lang="en" sz="1777" b="0" i="1"/>
              <a:t>Published 2025</a:t>
            </a:r>
            <a:endParaRPr sz="1777" b="0" i="1"/>
          </a:p>
          <a:p>
            <a:pPr marL="0" lvl="0" indent="0" algn="l" rtl="0">
              <a:spcBef>
                <a:spcPts val="0"/>
              </a:spcBef>
              <a:spcAft>
                <a:spcPts val="0"/>
              </a:spcAft>
              <a:buNone/>
            </a:pPr>
            <a:endParaRPr sz="3000">
              <a:solidFill>
                <a:schemeClr val="accent2"/>
              </a:solidFill>
            </a:endParaRPr>
          </a:p>
        </p:txBody>
      </p:sp>
      <p:sp>
        <p:nvSpPr>
          <p:cNvPr id="423" name="Google Shape;423;p83"/>
          <p:cNvSpPr/>
          <p:nvPr/>
        </p:nvSpPr>
        <p:spPr>
          <a:xfrm>
            <a:off x="3876228" y="-1173"/>
            <a:ext cx="5350820" cy="4050737"/>
          </a:xfrm>
          <a:custGeom>
            <a:avLst/>
            <a:gdLst/>
            <a:ahLst/>
            <a:cxnLst/>
            <a:rect l="l" t="t" r="r" b="b"/>
            <a:pathLst>
              <a:path w="1817" h="1372" extrusionOk="0">
                <a:moveTo>
                  <a:pt x="812" y="1372"/>
                </a:moveTo>
                <a:lnTo>
                  <a:pt x="1817" y="598"/>
                </a:lnTo>
                <a:lnTo>
                  <a:pt x="1356" y="0"/>
                </a:lnTo>
                <a:lnTo>
                  <a:pt x="412" y="0"/>
                </a:lnTo>
                <a:lnTo>
                  <a:pt x="0" y="316"/>
                </a:lnTo>
                <a:lnTo>
                  <a:pt x="812" y="1372"/>
                </a:lnTo>
                <a:close/>
              </a:path>
            </a:pathLst>
          </a:custGeom>
          <a:solidFill>
            <a:srgbClr val="6536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4" name="Google Shape;424;p83"/>
          <p:cNvSpPr/>
          <p:nvPr/>
        </p:nvSpPr>
        <p:spPr>
          <a:xfrm>
            <a:off x="8094455" y="-1172"/>
            <a:ext cx="1729484" cy="1657389"/>
          </a:xfrm>
          <a:custGeom>
            <a:avLst/>
            <a:gdLst/>
            <a:ahLst/>
            <a:cxnLst/>
            <a:rect l="l" t="t" r="r" b="b"/>
            <a:pathLst>
              <a:path w="589" h="563" extrusionOk="0">
                <a:moveTo>
                  <a:pt x="0" y="0"/>
                </a:moveTo>
                <a:lnTo>
                  <a:pt x="433" y="563"/>
                </a:lnTo>
                <a:lnTo>
                  <a:pt x="589" y="442"/>
                </a:lnTo>
                <a:lnTo>
                  <a:pt x="589" y="0"/>
                </a:lnTo>
                <a:lnTo>
                  <a:pt x="0" y="0"/>
                </a:lnTo>
                <a:close/>
              </a:path>
            </a:pathLst>
          </a:custGeom>
          <a:solidFill>
            <a:srgbClr val="7AA53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9923E"/>
              </a:solidFill>
              <a:latin typeface="Calibri"/>
              <a:ea typeface="Calibri"/>
              <a:cs typeface="Calibri"/>
              <a:sym typeface="Calibri"/>
            </a:endParaRPr>
          </a:p>
        </p:txBody>
      </p:sp>
      <p:sp>
        <p:nvSpPr>
          <p:cNvPr id="425" name="Google Shape;425;p83"/>
          <p:cNvSpPr/>
          <p:nvPr/>
        </p:nvSpPr>
        <p:spPr>
          <a:xfrm>
            <a:off x="6388464" y="1520798"/>
            <a:ext cx="3435474" cy="5337200"/>
          </a:xfrm>
          <a:custGeom>
            <a:avLst/>
            <a:gdLst/>
            <a:ahLst/>
            <a:cxnLst/>
            <a:rect l="l" t="t" r="r" b="b"/>
            <a:pathLst>
              <a:path w="1170" h="1813" extrusionOk="0">
                <a:moveTo>
                  <a:pt x="1050" y="92"/>
                </a:moveTo>
                <a:lnTo>
                  <a:pt x="1003" y="127"/>
                </a:lnTo>
                <a:lnTo>
                  <a:pt x="0" y="901"/>
                </a:lnTo>
                <a:lnTo>
                  <a:pt x="702" y="1813"/>
                </a:lnTo>
                <a:lnTo>
                  <a:pt x="1170" y="1813"/>
                </a:lnTo>
                <a:lnTo>
                  <a:pt x="1170" y="0"/>
                </a:lnTo>
                <a:lnTo>
                  <a:pt x="1050" y="92"/>
                </a:lnTo>
                <a:close/>
              </a:path>
            </a:pathLst>
          </a:custGeom>
          <a:solidFill>
            <a:srgbClr val="1C43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26" name="Google Shape;426;p83"/>
          <p:cNvSpPr/>
          <p:nvPr/>
        </p:nvSpPr>
        <p:spPr>
          <a:xfrm rot="-2247774">
            <a:off x="5370470" y="1381540"/>
            <a:ext cx="3866847" cy="167847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pic>
        <p:nvPicPr>
          <p:cNvPr id="427" name="Google Shape;427;p83"/>
          <p:cNvPicPr preferRelativeResize="0"/>
          <p:nvPr/>
        </p:nvPicPr>
        <p:blipFill rotWithShape="1">
          <a:blip r:embed="rId3">
            <a:alphaModFix/>
          </a:blip>
          <a:srcRect/>
          <a:stretch/>
        </p:blipFill>
        <p:spPr>
          <a:xfrm rot="-2247402">
            <a:off x="5253456" y="1389610"/>
            <a:ext cx="3925069" cy="1962534"/>
          </a:xfrm>
          <a:prstGeom prst="rect">
            <a:avLst/>
          </a:prstGeom>
          <a:noFill/>
          <a:ln>
            <a:noFill/>
          </a:ln>
        </p:spPr>
      </p:pic>
      <p:sp>
        <p:nvSpPr>
          <p:cNvPr id="428" name="Google Shape;428;p83"/>
          <p:cNvSpPr/>
          <p:nvPr/>
        </p:nvSpPr>
        <p:spPr>
          <a:xfrm rot="-2247774">
            <a:off x="5370470" y="1422328"/>
            <a:ext cx="3866847" cy="167847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pic>
        <p:nvPicPr>
          <p:cNvPr id="429" name="Google Shape;429;p83"/>
          <p:cNvPicPr preferRelativeResize="0"/>
          <p:nvPr/>
        </p:nvPicPr>
        <p:blipFill rotWithShape="1">
          <a:blip r:embed="rId3">
            <a:alphaModFix/>
          </a:blip>
          <a:srcRect/>
          <a:stretch/>
        </p:blipFill>
        <p:spPr>
          <a:xfrm rot="-2247402">
            <a:off x="5253456" y="1430398"/>
            <a:ext cx="3925069" cy="1962534"/>
          </a:xfrm>
          <a:prstGeom prst="rect">
            <a:avLst/>
          </a:prstGeom>
          <a:noFill/>
          <a:ln>
            <a:noFill/>
          </a:ln>
        </p:spPr>
      </p:pic>
      <p:sp>
        <p:nvSpPr>
          <p:cNvPr id="430" name="Google Shape;430;p83"/>
          <p:cNvSpPr txBox="1"/>
          <p:nvPr/>
        </p:nvSpPr>
        <p:spPr>
          <a:xfrm>
            <a:off x="173150" y="3719700"/>
            <a:ext cx="6266400" cy="14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entury Gothic"/>
                <a:ea typeface="Century Gothic"/>
                <a:cs typeface="Century Gothic"/>
                <a:sym typeface="Century Gothic"/>
              </a:rPr>
              <a:t>This deck is annotated for facilitators’ use; facilitation guidance is shared on Slides 2-3, with specific training notes in the notes section of each slide (timing, moves). </a:t>
            </a:r>
            <a:endParaRPr sz="900">
              <a:latin typeface="Century Gothic"/>
              <a:ea typeface="Century Gothic"/>
              <a:cs typeface="Century Gothic"/>
              <a:sym typeface="Century Gothic"/>
            </a:endParaRPr>
          </a:p>
          <a:p>
            <a:pPr marL="0" lvl="0" indent="0" algn="l" rtl="0">
              <a:spcBef>
                <a:spcPts val="0"/>
              </a:spcBef>
              <a:spcAft>
                <a:spcPts val="0"/>
              </a:spcAft>
              <a:buNone/>
            </a:pPr>
            <a:endParaRPr sz="900">
              <a:latin typeface="Century Gothic"/>
              <a:ea typeface="Century Gothic"/>
              <a:cs typeface="Century Gothic"/>
              <a:sym typeface="Century Gothic"/>
            </a:endParaRPr>
          </a:p>
          <a:p>
            <a:pPr marL="0" lvl="0" indent="0" algn="l" rtl="0">
              <a:spcBef>
                <a:spcPts val="0"/>
              </a:spcBef>
              <a:spcAft>
                <a:spcPts val="0"/>
              </a:spcAft>
              <a:buNone/>
            </a:pPr>
            <a:r>
              <a:rPr lang="en" sz="900">
                <a:latin typeface="Century Gothic"/>
                <a:ea typeface="Century Gothic"/>
                <a:cs typeface="Century Gothic"/>
                <a:sym typeface="Century Gothic"/>
              </a:rPr>
              <a:t>The workshop’s content begins on Slide 5. </a:t>
            </a:r>
            <a:endParaRPr sz="900">
              <a:latin typeface="Century Gothic"/>
              <a:ea typeface="Century Gothic"/>
              <a:cs typeface="Century Gothic"/>
              <a:sym typeface="Century Gothic"/>
            </a:endParaRPr>
          </a:p>
          <a:p>
            <a:pPr marL="0" lvl="0" indent="0" algn="l" rtl="0">
              <a:spcBef>
                <a:spcPts val="0"/>
              </a:spcBef>
              <a:spcAft>
                <a:spcPts val="0"/>
              </a:spcAft>
              <a:buNone/>
            </a:pPr>
            <a:endParaRPr sz="900">
              <a:latin typeface="Century Gothic"/>
              <a:ea typeface="Century Gothic"/>
              <a:cs typeface="Century Gothic"/>
              <a:sym typeface="Century Gothic"/>
            </a:endParaRPr>
          </a:p>
          <a:p>
            <a:pPr marL="0" lvl="0" indent="0" algn="l" rtl="0">
              <a:spcBef>
                <a:spcPts val="0"/>
              </a:spcBef>
              <a:spcAft>
                <a:spcPts val="0"/>
              </a:spcAft>
              <a:buNone/>
            </a:pPr>
            <a:r>
              <a:rPr lang="en" sz="900" b="1">
                <a:latin typeface="Century Gothic"/>
                <a:ea typeface="Century Gothic"/>
                <a:cs typeface="Century Gothic"/>
                <a:sym typeface="Century Gothic"/>
              </a:rPr>
              <a:t>Suggested citation:</a:t>
            </a:r>
            <a:endParaRPr sz="900" b="1">
              <a:latin typeface="Century Gothic"/>
              <a:ea typeface="Century Gothic"/>
              <a:cs typeface="Century Gothic"/>
              <a:sym typeface="Century Gothic"/>
            </a:endParaRPr>
          </a:p>
          <a:p>
            <a:pPr marL="0" lvl="0" indent="0" algn="l" rtl="0">
              <a:spcBef>
                <a:spcPts val="0"/>
              </a:spcBef>
              <a:spcAft>
                <a:spcPts val="0"/>
              </a:spcAft>
              <a:buNone/>
            </a:pPr>
            <a:r>
              <a:rPr lang="en" sz="900">
                <a:latin typeface="Century Gothic"/>
                <a:ea typeface="Century Gothic"/>
                <a:cs typeface="Century Gothic"/>
                <a:sym typeface="Century Gothic"/>
              </a:rPr>
              <a:t>Young, B. (2023). Trauma Informed School Systems for Crisis Recovery &amp; Renewal, [Online workshop]. Training content for the School Crisis Recovery &amp; Renewal project, NCTSN, SAMHSA, Washington, D.C.</a:t>
            </a:r>
            <a:endParaRPr sz="9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050">
              <a:solidFill>
                <a:srgbClr val="333333"/>
              </a:solidFill>
              <a:highlight>
                <a:srgbClr val="F7F7F7"/>
              </a:highlight>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92"/>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92"/>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9" name="Google Shape;519;p92"/>
          <p:cNvPicPr preferRelativeResize="0"/>
          <p:nvPr/>
        </p:nvPicPr>
        <p:blipFill>
          <a:blip r:embed="rId3">
            <a:alphaModFix/>
          </a:blip>
          <a:stretch>
            <a:fillRect/>
          </a:stretch>
        </p:blipFill>
        <p:spPr>
          <a:xfrm>
            <a:off x="3424331" y="957976"/>
            <a:ext cx="3967365" cy="4067525"/>
          </a:xfrm>
          <a:prstGeom prst="rect">
            <a:avLst/>
          </a:prstGeom>
          <a:noFill/>
          <a:ln>
            <a:noFill/>
          </a:ln>
        </p:spPr>
      </p:pic>
      <p:pic>
        <p:nvPicPr>
          <p:cNvPr id="520" name="Google Shape;520;p92"/>
          <p:cNvPicPr preferRelativeResize="0"/>
          <p:nvPr/>
        </p:nvPicPr>
        <p:blipFill>
          <a:blip r:embed="rId4">
            <a:alphaModFix/>
          </a:blip>
          <a:stretch>
            <a:fillRect/>
          </a:stretch>
        </p:blipFill>
        <p:spPr>
          <a:xfrm rot="9510440" flipH="1">
            <a:off x="5414402" y="821575"/>
            <a:ext cx="2309094" cy="1172871"/>
          </a:xfrm>
          <a:prstGeom prst="rect">
            <a:avLst/>
          </a:prstGeom>
          <a:noFill/>
          <a:ln>
            <a:noFill/>
          </a:ln>
        </p:spPr>
      </p:pic>
      <p:pic>
        <p:nvPicPr>
          <p:cNvPr id="521" name="Google Shape;521;p92"/>
          <p:cNvPicPr preferRelativeResize="0"/>
          <p:nvPr/>
        </p:nvPicPr>
        <p:blipFill>
          <a:blip r:embed="rId4">
            <a:alphaModFix/>
          </a:blip>
          <a:stretch>
            <a:fillRect/>
          </a:stretch>
        </p:blipFill>
        <p:spPr>
          <a:xfrm rot="1319048">
            <a:off x="5890458" y="3695108"/>
            <a:ext cx="2502774" cy="1294647"/>
          </a:xfrm>
          <a:prstGeom prst="rect">
            <a:avLst/>
          </a:prstGeom>
          <a:noFill/>
          <a:ln>
            <a:noFill/>
          </a:ln>
        </p:spPr>
      </p:pic>
      <p:pic>
        <p:nvPicPr>
          <p:cNvPr id="522" name="Google Shape;522;p92"/>
          <p:cNvPicPr preferRelativeResize="0"/>
          <p:nvPr/>
        </p:nvPicPr>
        <p:blipFill rotWithShape="1">
          <a:blip r:embed="rId5">
            <a:alphaModFix/>
          </a:blip>
          <a:srcRect r="56900"/>
          <a:stretch/>
        </p:blipFill>
        <p:spPr>
          <a:xfrm>
            <a:off x="2463561" y="1121326"/>
            <a:ext cx="1682459" cy="4107755"/>
          </a:xfrm>
          <a:prstGeom prst="rect">
            <a:avLst/>
          </a:prstGeom>
          <a:noFill/>
          <a:ln>
            <a:noFill/>
          </a:ln>
        </p:spPr>
      </p:pic>
      <p:sp>
        <p:nvSpPr>
          <p:cNvPr id="523" name="Google Shape;523;p92"/>
          <p:cNvSpPr txBox="1"/>
          <p:nvPr/>
        </p:nvSpPr>
        <p:spPr>
          <a:xfrm>
            <a:off x="7391701" y="1485250"/>
            <a:ext cx="12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entury Gothic"/>
                <a:ea typeface="Century Gothic"/>
                <a:cs typeface="Century Gothic"/>
                <a:sym typeface="Century Gothic"/>
              </a:rPr>
              <a:t>Teacher</a:t>
            </a:r>
            <a:endParaRPr sz="1800">
              <a:latin typeface="Century Gothic"/>
              <a:ea typeface="Century Gothic"/>
              <a:cs typeface="Century Gothic"/>
              <a:sym typeface="Century Gothic"/>
            </a:endParaRPr>
          </a:p>
        </p:txBody>
      </p:sp>
      <p:sp>
        <p:nvSpPr>
          <p:cNvPr id="524" name="Google Shape;524;p92"/>
          <p:cNvSpPr txBox="1"/>
          <p:nvPr/>
        </p:nvSpPr>
        <p:spPr>
          <a:xfrm>
            <a:off x="7740226" y="3574975"/>
            <a:ext cx="122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entury Gothic"/>
                <a:ea typeface="Century Gothic"/>
                <a:cs typeface="Century Gothic"/>
                <a:sym typeface="Century Gothic"/>
              </a:rPr>
              <a:t>Students</a:t>
            </a:r>
            <a:endParaRPr sz="1800">
              <a:latin typeface="Century Gothic"/>
              <a:ea typeface="Century Gothic"/>
              <a:cs typeface="Century Gothic"/>
              <a:sym typeface="Century Gothic"/>
            </a:endParaRPr>
          </a:p>
        </p:txBody>
      </p:sp>
      <p:sp>
        <p:nvSpPr>
          <p:cNvPr id="525" name="Google Shape;525;p92"/>
          <p:cNvSpPr txBox="1"/>
          <p:nvPr/>
        </p:nvSpPr>
        <p:spPr>
          <a:xfrm>
            <a:off x="1227525" y="2616400"/>
            <a:ext cx="1420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entury Gothic"/>
                <a:ea typeface="Century Gothic"/>
                <a:cs typeface="Century Gothic"/>
                <a:sym typeface="Century Gothic"/>
              </a:rPr>
              <a:t>Classroom and School Systems</a:t>
            </a:r>
            <a:endParaRPr sz="1800">
              <a:latin typeface="Century Gothic"/>
              <a:ea typeface="Century Gothic"/>
              <a:cs typeface="Century Gothic"/>
              <a:sym typeface="Century Gothic"/>
            </a:endParaRPr>
          </a:p>
        </p:txBody>
      </p:sp>
      <p:sp>
        <p:nvSpPr>
          <p:cNvPr id="526" name="Google Shape;526;p92"/>
          <p:cNvSpPr txBox="1"/>
          <p:nvPr/>
        </p:nvSpPr>
        <p:spPr>
          <a:xfrm>
            <a:off x="-182225" y="220625"/>
            <a:ext cx="7641600" cy="585300"/>
          </a:xfrm>
          <a:prstGeom prst="rect">
            <a:avLst/>
          </a:prstGeom>
          <a:solidFill>
            <a:srgbClr val="653665"/>
          </a:solidFill>
          <a:ln>
            <a:noFill/>
          </a:ln>
        </p:spPr>
        <p:txBody>
          <a:bodyPr spcFirstLastPara="1" wrap="square" lIns="0" tIns="0" rIns="0" bIns="0" anchor="ctr" anchorCtr="0">
            <a:noAutofit/>
          </a:bodyPr>
          <a:lstStyle/>
          <a:p>
            <a:pPr marL="0" marR="0" lvl="0" indent="0" algn="ctr" rtl="0">
              <a:spcBef>
                <a:spcPts val="0"/>
              </a:spcBef>
              <a:spcAft>
                <a:spcPts val="0"/>
              </a:spcAft>
              <a:buClr>
                <a:srgbClr val="77BE43"/>
              </a:buClr>
              <a:buSzPts val="2600"/>
              <a:buFont typeface="Calibri"/>
              <a:buNone/>
            </a:pPr>
            <a:r>
              <a:rPr lang="en" sz="1900">
                <a:solidFill>
                  <a:schemeClr val="lt1"/>
                </a:solidFill>
                <a:latin typeface="Century Gothic"/>
                <a:ea typeface="Century Gothic"/>
                <a:cs typeface="Century Gothic"/>
                <a:sym typeface="Century Gothic"/>
              </a:rPr>
              <a:t>STRESS, TRAUMA, GRIEF &amp; CRISIS</a:t>
            </a:r>
            <a:r>
              <a:rPr lang="en" sz="1900" b="1">
                <a:solidFill>
                  <a:schemeClr val="lt1"/>
                </a:solidFill>
                <a:latin typeface="Century Gothic"/>
                <a:ea typeface="Century Gothic"/>
                <a:cs typeface="Century Gothic"/>
                <a:sym typeface="Century Gothic"/>
              </a:rPr>
              <a:t> </a:t>
            </a:r>
            <a:r>
              <a:rPr lang="en" sz="1900" b="1">
                <a:solidFill>
                  <a:srgbClr val="D88E0C"/>
                </a:solidFill>
                <a:latin typeface="Century Gothic"/>
                <a:ea typeface="Century Gothic"/>
                <a:cs typeface="Century Gothic"/>
                <a:sym typeface="Century Gothic"/>
              </a:rPr>
              <a:t>IMPACT PEOPLE </a:t>
            </a:r>
            <a:r>
              <a:rPr lang="en" sz="1900" b="1" u="sng">
                <a:solidFill>
                  <a:srgbClr val="D88E0C"/>
                </a:solidFill>
                <a:latin typeface="Century Gothic"/>
                <a:ea typeface="Century Gothic"/>
                <a:cs typeface="Century Gothic"/>
                <a:sym typeface="Century Gothic"/>
              </a:rPr>
              <a:t>AND</a:t>
            </a:r>
            <a:r>
              <a:rPr lang="en" sz="1900" b="1">
                <a:solidFill>
                  <a:srgbClr val="D88E0C"/>
                </a:solidFill>
                <a:latin typeface="Century Gothic"/>
                <a:ea typeface="Century Gothic"/>
                <a:cs typeface="Century Gothic"/>
                <a:sym typeface="Century Gothic"/>
              </a:rPr>
              <a:t> SYSTEMS</a:t>
            </a:r>
            <a:endParaRPr sz="1900" b="1">
              <a:solidFill>
                <a:srgbClr val="D88E0C"/>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93"/>
          <p:cNvSpPr/>
          <p:nvPr/>
        </p:nvSpPr>
        <p:spPr>
          <a:xfrm>
            <a:off x="6615325" y="3056225"/>
            <a:ext cx="2218320" cy="1934874"/>
          </a:xfrm>
          <a:prstGeom prst="flowChartDocumen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3"/>
          <p:cNvSpPr/>
          <p:nvPr/>
        </p:nvSpPr>
        <p:spPr>
          <a:xfrm>
            <a:off x="3538988" y="3056200"/>
            <a:ext cx="2218320" cy="1934874"/>
          </a:xfrm>
          <a:prstGeom prst="flowChartDocumen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3"/>
          <p:cNvSpPr/>
          <p:nvPr/>
        </p:nvSpPr>
        <p:spPr>
          <a:xfrm>
            <a:off x="426413" y="3095050"/>
            <a:ext cx="2218320" cy="1934874"/>
          </a:xfrm>
          <a:prstGeom prst="flowChartDocumen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3"/>
          <p:cNvSpPr/>
          <p:nvPr/>
        </p:nvSpPr>
        <p:spPr>
          <a:xfrm>
            <a:off x="6627063" y="959825"/>
            <a:ext cx="2218320" cy="1934874"/>
          </a:xfrm>
          <a:prstGeom prst="flowChartDocumen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3"/>
          <p:cNvSpPr/>
          <p:nvPr/>
        </p:nvSpPr>
        <p:spPr>
          <a:xfrm>
            <a:off x="3517638" y="940412"/>
            <a:ext cx="2218320" cy="1934874"/>
          </a:xfrm>
          <a:prstGeom prst="flowChartDocumen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3"/>
          <p:cNvSpPr/>
          <p:nvPr/>
        </p:nvSpPr>
        <p:spPr>
          <a:xfrm>
            <a:off x="414400" y="959825"/>
            <a:ext cx="2218320" cy="1934874"/>
          </a:xfrm>
          <a:prstGeom prst="flowChartDocumen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3"/>
          <p:cNvSpPr txBox="1">
            <a:spLocks noGrp="1"/>
          </p:cNvSpPr>
          <p:nvPr>
            <p:ph type="title"/>
          </p:nvPr>
        </p:nvSpPr>
        <p:spPr>
          <a:xfrm>
            <a:off x="412454" y="226071"/>
            <a:ext cx="8319000" cy="533400"/>
          </a:xfrm>
          <a:prstGeom prst="rect">
            <a:avLst/>
          </a:prstGeom>
        </p:spPr>
        <p:txBody>
          <a:bodyPr spcFirstLastPara="1" wrap="square" lIns="0" tIns="45700" rIns="0" bIns="45700" anchor="ctr" anchorCtr="0">
            <a:normAutofit/>
          </a:bodyPr>
          <a:lstStyle/>
          <a:p>
            <a:pPr marL="0" lvl="0" indent="0" algn="l" rtl="0">
              <a:spcBef>
                <a:spcPts val="0"/>
              </a:spcBef>
              <a:spcAft>
                <a:spcPts val="0"/>
              </a:spcAft>
              <a:buNone/>
            </a:pPr>
            <a:r>
              <a:rPr lang="en"/>
              <a:t>Principles of A Trauma-Informed School</a:t>
            </a:r>
            <a:endParaRPr/>
          </a:p>
        </p:txBody>
      </p:sp>
      <p:sp>
        <p:nvSpPr>
          <p:cNvPr id="538" name="Google Shape;538;p93"/>
          <p:cNvSpPr txBox="1"/>
          <p:nvPr/>
        </p:nvSpPr>
        <p:spPr>
          <a:xfrm>
            <a:off x="3365250" y="1968375"/>
            <a:ext cx="2486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entury Gothic"/>
                <a:ea typeface="Century Gothic"/>
                <a:cs typeface="Century Gothic"/>
                <a:sym typeface="Century Gothic"/>
              </a:rPr>
              <a:t>Collaboration, Peer Support &amp; Mutuality</a:t>
            </a:r>
            <a:endParaRPr sz="1500">
              <a:latin typeface="Century Gothic"/>
              <a:ea typeface="Century Gothic"/>
              <a:cs typeface="Century Gothic"/>
              <a:sym typeface="Century Gothic"/>
            </a:endParaRPr>
          </a:p>
        </p:txBody>
      </p:sp>
      <p:sp>
        <p:nvSpPr>
          <p:cNvPr id="539" name="Google Shape;539;p93"/>
          <p:cNvSpPr txBox="1"/>
          <p:nvPr/>
        </p:nvSpPr>
        <p:spPr>
          <a:xfrm>
            <a:off x="6346775" y="2083875"/>
            <a:ext cx="2778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entury Gothic"/>
                <a:ea typeface="Century Gothic"/>
                <a:cs typeface="Century Gothic"/>
                <a:sym typeface="Century Gothic"/>
              </a:rPr>
              <a:t>Safety &amp; Stability</a:t>
            </a:r>
            <a:endParaRPr sz="1500">
              <a:latin typeface="Century Gothic"/>
              <a:ea typeface="Century Gothic"/>
              <a:cs typeface="Century Gothic"/>
              <a:sym typeface="Century Gothic"/>
            </a:endParaRPr>
          </a:p>
        </p:txBody>
      </p:sp>
      <p:sp>
        <p:nvSpPr>
          <p:cNvPr id="540" name="Google Shape;540;p93"/>
          <p:cNvSpPr txBox="1"/>
          <p:nvPr/>
        </p:nvSpPr>
        <p:spPr>
          <a:xfrm>
            <a:off x="149275" y="4092225"/>
            <a:ext cx="2778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entury Gothic"/>
                <a:ea typeface="Century Gothic"/>
                <a:cs typeface="Century Gothic"/>
                <a:sym typeface="Century Gothic"/>
              </a:rPr>
              <a:t>Trustworthiness &amp; Transparency</a:t>
            </a:r>
            <a:endParaRPr sz="1500">
              <a:latin typeface="Century Gothic"/>
              <a:ea typeface="Century Gothic"/>
              <a:cs typeface="Century Gothic"/>
              <a:sym typeface="Century Gothic"/>
            </a:endParaRPr>
          </a:p>
        </p:txBody>
      </p:sp>
      <p:sp>
        <p:nvSpPr>
          <p:cNvPr id="541" name="Google Shape;541;p93"/>
          <p:cNvSpPr txBox="1"/>
          <p:nvPr/>
        </p:nvSpPr>
        <p:spPr>
          <a:xfrm>
            <a:off x="3619775" y="4092225"/>
            <a:ext cx="2081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entury Gothic"/>
                <a:ea typeface="Century Gothic"/>
                <a:cs typeface="Century Gothic"/>
                <a:sym typeface="Century Gothic"/>
              </a:rPr>
              <a:t>Empowerment, Voice &amp; Choice</a:t>
            </a:r>
            <a:endParaRPr sz="1500">
              <a:latin typeface="Century Gothic"/>
              <a:ea typeface="Century Gothic"/>
              <a:cs typeface="Century Gothic"/>
              <a:sym typeface="Century Gothic"/>
            </a:endParaRPr>
          </a:p>
        </p:txBody>
      </p:sp>
      <p:sp>
        <p:nvSpPr>
          <p:cNvPr id="542" name="Google Shape;542;p93"/>
          <p:cNvSpPr txBox="1"/>
          <p:nvPr/>
        </p:nvSpPr>
        <p:spPr>
          <a:xfrm>
            <a:off x="6368125" y="4131525"/>
            <a:ext cx="2778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entury Gothic"/>
                <a:ea typeface="Century Gothic"/>
                <a:cs typeface="Century Gothic"/>
                <a:sym typeface="Century Gothic"/>
              </a:rPr>
              <a:t>Resilience, Growth, &amp; Change</a:t>
            </a:r>
            <a:endParaRPr sz="1500">
              <a:latin typeface="Century Gothic"/>
              <a:ea typeface="Century Gothic"/>
              <a:cs typeface="Century Gothic"/>
              <a:sym typeface="Century Gothic"/>
            </a:endParaRPr>
          </a:p>
        </p:txBody>
      </p:sp>
      <p:pic>
        <p:nvPicPr>
          <p:cNvPr id="543" name="Google Shape;543;p93"/>
          <p:cNvPicPr preferRelativeResize="0"/>
          <p:nvPr/>
        </p:nvPicPr>
        <p:blipFill>
          <a:blip r:embed="rId3">
            <a:alphaModFix/>
          </a:blip>
          <a:stretch>
            <a:fillRect/>
          </a:stretch>
        </p:blipFill>
        <p:spPr>
          <a:xfrm>
            <a:off x="4191050" y="1066189"/>
            <a:ext cx="877700" cy="877700"/>
          </a:xfrm>
          <a:prstGeom prst="rect">
            <a:avLst/>
          </a:prstGeom>
          <a:noFill/>
          <a:ln>
            <a:noFill/>
          </a:ln>
        </p:spPr>
      </p:pic>
      <p:pic>
        <p:nvPicPr>
          <p:cNvPr id="544" name="Google Shape;544;p93"/>
          <p:cNvPicPr preferRelativeResize="0"/>
          <p:nvPr/>
        </p:nvPicPr>
        <p:blipFill>
          <a:blip r:embed="rId4">
            <a:alphaModFix/>
          </a:blip>
          <a:stretch>
            <a:fillRect/>
          </a:stretch>
        </p:blipFill>
        <p:spPr>
          <a:xfrm>
            <a:off x="7235750" y="1030788"/>
            <a:ext cx="948500" cy="948500"/>
          </a:xfrm>
          <a:prstGeom prst="rect">
            <a:avLst/>
          </a:prstGeom>
          <a:noFill/>
          <a:ln>
            <a:noFill/>
          </a:ln>
        </p:spPr>
      </p:pic>
      <p:pic>
        <p:nvPicPr>
          <p:cNvPr id="545" name="Google Shape;545;p93"/>
          <p:cNvPicPr preferRelativeResize="0"/>
          <p:nvPr/>
        </p:nvPicPr>
        <p:blipFill>
          <a:blip r:embed="rId5">
            <a:alphaModFix/>
          </a:blip>
          <a:stretch>
            <a:fillRect/>
          </a:stretch>
        </p:blipFill>
        <p:spPr>
          <a:xfrm>
            <a:off x="4143900" y="3119975"/>
            <a:ext cx="1048450" cy="1048450"/>
          </a:xfrm>
          <a:prstGeom prst="rect">
            <a:avLst/>
          </a:prstGeom>
          <a:noFill/>
          <a:ln>
            <a:noFill/>
          </a:ln>
        </p:spPr>
      </p:pic>
      <p:pic>
        <p:nvPicPr>
          <p:cNvPr id="546" name="Google Shape;546;p93"/>
          <p:cNvPicPr preferRelativeResize="0"/>
          <p:nvPr/>
        </p:nvPicPr>
        <p:blipFill>
          <a:blip r:embed="rId6">
            <a:alphaModFix/>
          </a:blip>
          <a:stretch>
            <a:fillRect/>
          </a:stretch>
        </p:blipFill>
        <p:spPr>
          <a:xfrm>
            <a:off x="993150" y="3119975"/>
            <a:ext cx="1048450" cy="1048450"/>
          </a:xfrm>
          <a:prstGeom prst="rect">
            <a:avLst/>
          </a:prstGeom>
          <a:noFill/>
          <a:ln>
            <a:noFill/>
          </a:ln>
        </p:spPr>
      </p:pic>
      <p:pic>
        <p:nvPicPr>
          <p:cNvPr id="547" name="Google Shape;547;p93"/>
          <p:cNvPicPr preferRelativeResize="0"/>
          <p:nvPr/>
        </p:nvPicPr>
        <p:blipFill>
          <a:blip r:embed="rId7">
            <a:alphaModFix/>
          </a:blip>
          <a:stretch>
            <a:fillRect/>
          </a:stretch>
        </p:blipFill>
        <p:spPr>
          <a:xfrm>
            <a:off x="7212000" y="3119975"/>
            <a:ext cx="1048450" cy="1048450"/>
          </a:xfrm>
          <a:prstGeom prst="rect">
            <a:avLst/>
          </a:prstGeom>
          <a:noFill/>
          <a:ln>
            <a:noFill/>
          </a:ln>
        </p:spPr>
      </p:pic>
      <p:pic>
        <p:nvPicPr>
          <p:cNvPr id="548" name="Google Shape;548;p93"/>
          <p:cNvPicPr preferRelativeResize="0"/>
          <p:nvPr/>
        </p:nvPicPr>
        <p:blipFill>
          <a:blip r:embed="rId8">
            <a:alphaModFix/>
          </a:blip>
          <a:stretch>
            <a:fillRect/>
          </a:stretch>
        </p:blipFill>
        <p:spPr>
          <a:xfrm>
            <a:off x="1032650" y="1030800"/>
            <a:ext cx="948500" cy="948500"/>
          </a:xfrm>
          <a:prstGeom prst="rect">
            <a:avLst/>
          </a:prstGeom>
          <a:noFill/>
          <a:ln>
            <a:noFill/>
          </a:ln>
        </p:spPr>
      </p:pic>
      <p:sp>
        <p:nvSpPr>
          <p:cNvPr id="549" name="Google Shape;549;p93"/>
          <p:cNvSpPr txBox="1"/>
          <p:nvPr/>
        </p:nvSpPr>
        <p:spPr>
          <a:xfrm>
            <a:off x="127925" y="1968375"/>
            <a:ext cx="2778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Century Gothic"/>
                <a:ea typeface="Century Gothic"/>
                <a:cs typeface="Century Gothic"/>
                <a:sym typeface="Century Gothic"/>
              </a:rPr>
              <a:t>Social Justice</a:t>
            </a:r>
            <a:endParaRPr sz="15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4"/>
          <p:cNvSpPr txBox="1">
            <a:spLocks noGrp="1"/>
          </p:cNvSpPr>
          <p:nvPr>
            <p:ph type="title"/>
          </p:nvPr>
        </p:nvSpPr>
        <p:spPr>
          <a:xfrm>
            <a:off x="547700" y="-237926"/>
            <a:ext cx="7886700" cy="13431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r>
              <a:rPr lang="en"/>
              <a:t>Chat &amp; Consider…</a:t>
            </a:r>
            <a:endParaRPr/>
          </a:p>
        </p:txBody>
      </p:sp>
      <p:sp>
        <p:nvSpPr>
          <p:cNvPr id="555" name="Google Shape;555;p94"/>
          <p:cNvSpPr txBox="1">
            <a:spLocks noGrp="1"/>
          </p:cNvSpPr>
          <p:nvPr>
            <p:ph type="body" idx="1"/>
          </p:nvPr>
        </p:nvSpPr>
        <p:spPr>
          <a:xfrm>
            <a:off x="547700" y="1117824"/>
            <a:ext cx="7886700" cy="706500"/>
          </a:xfrm>
          <a:prstGeom prst="rect">
            <a:avLst/>
          </a:prstGeom>
        </p:spPr>
        <p:txBody>
          <a:bodyPr spcFirstLastPara="1" wrap="square" lIns="0" tIns="45700" rIns="0" bIns="45700" anchor="t" anchorCtr="0">
            <a:normAutofit/>
          </a:bodyPr>
          <a:lstStyle/>
          <a:p>
            <a:pPr marL="0" lvl="0" indent="0" algn="l" rtl="0">
              <a:spcBef>
                <a:spcPts val="400"/>
              </a:spcBef>
              <a:spcAft>
                <a:spcPts val="0"/>
              </a:spcAft>
              <a:buNone/>
            </a:pPr>
            <a:r>
              <a:rPr lang="en"/>
              <a:t>Vent diagram exercise: recognize and reckon with contradictions and keep imagining and acting from the intersections and overlaps.</a:t>
            </a:r>
            <a:endParaRPr/>
          </a:p>
        </p:txBody>
      </p:sp>
      <p:sp>
        <p:nvSpPr>
          <p:cNvPr id="556" name="Google Shape;556;p94"/>
          <p:cNvSpPr/>
          <p:nvPr/>
        </p:nvSpPr>
        <p:spPr>
          <a:xfrm>
            <a:off x="2145275" y="1927850"/>
            <a:ext cx="2875200" cy="287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4"/>
          <p:cNvSpPr/>
          <p:nvPr/>
        </p:nvSpPr>
        <p:spPr>
          <a:xfrm>
            <a:off x="4110850" y="1927850"/>
            <a:ext cx="2875200" cy="287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4"/>
          <p:cNvSpPr txBox="1"/>
          <p:nvPr/>
        </p:nvSpPr>
        <p:spPr>
          <a:xfrm>
            <a:off x="2539000" y="2544700"/>
            <a:ext cx="15720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Century Gothic"/>
                <a:ea typeface="Century Gothic"/>
                <a:cs typeface="Century Gothic"/>
                <a:sym typeface="Century Gothic"/>
              </a:rPr>
              <a:t>What feels affirming or celebratory about trauma- informed principles?</a:t>
            </a:r>
            <a:endParaRPr sz="1500">
              <a:latin typeface="Century Gothic"/>
              <a:ea typeface="Century Gothic"/>
              <a:cs typeface="Century Gothic"/>
              <a:sym typeface="Century Gothic"/>
            </a:endParaRPr>
          </a:p>
        </p:txBody>
      </p:sp>
      <p:sp>
        <p:nvSpPr>
          <p:cNvPr id="559" name="Google Shape;559;p94"/>
          <p:cNvSpPr txBox="1"/>
          <p:nvPr/>
        </p:nvSpPr>
        <p:spPr>
          <a:xfrm>
            <a:off x="5096675" y="2468500"/>
            <a:ext cx="15720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Century Gothic"/>
                <a:ea typeface="Century Gothic"/>
                <a:cs typeface="Century Gothic"/>
                <a:sym typeface="Century Gothic"/>
              </a:rPr>
              <a:t>What feels impossible or dichotomous in working toward implementing them? </a:t>
            </a:r>
            <a:endParaRPr sz="1500">
              <a:latin typeface="Century Gothic"/>
              <a:ea typeface="Century Gothic"/>
              <a:cs typeface="Century Gothic"/>
              <a:sym typeface="Century Gothic"/>
            </a:endParaRPr>
          </a:p>
        </p:txBody>
      </p:sp>
      <p:sp>
        <p:nvSpPr>
          <p:cNvPr id="560" name="Google Shape;560;p94"/>
          <p:cNvSpPr txBox="1"/>
          <p:nvPr/>
        </p:nvSpPr>
        <p:spPr>
          <a:xfrm>
            <a:off x="6512875" y="4675900"/>
            <a:ext cx="2488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latin typeface="Century Gothic"/>
                <a:ea typeface="Century Gothic"/>
                <a:cs typeface="Century Gothic"/>
                <a:sym typeface="Century Gothic"/>
              </a:rPr>
              <a:t>Source: ventdiagrams.com</a:t>
            </a:r>
            <a:endParaRPr sz="10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95"/>
          <p:cNvPicPr preferRelativeResize="0"/>
          <p:nvPr/>
        </p:nvPicPr>
        <p:blipFill>
          <a:blip r:embed="rId3">
            <a:alphaModFix/>
          </a:blip>
          <a:stretch>
            <a:fillRect/>
          </a:stretch>
        </p:blipFill>
        <p:spPr>
          <a:xfrm>
            <a:off x="527525" y="679850"/>
            <a:ext cx="3892081" cy="3783800"/>
          </a:xfrm>
          <a:prstGeom prst="rect">
            <a:avLst/>
          </a:prstGeom>
          <a:noFill/>
          <a:ln>
            <a:noFill/>
          </a:ln>
        </p:spPr>
      </p:pic>
      <p:pic>
        <p:nvPicPr>
          <p:cNvPr id="566" name="Google Shape;566;p95"/>
          <p:cNvPicPr preferRelativeResize="0"/>
          <p:nvPr/>
        </p:nvPicPr>
        <p:blipFill>
          <a:blip r:embed="rId4">
            <a:alphaModFix/>
          </a:blip>
          <a:stretch>
            <a:fillRect/>
          </a:stretch>
        </p:blipFill>
        <p:spPr>
          <a:xfrm>
            <a:off x="4850669" y="679850"/>
            <a:ext cx="3892081" cy="3783800"/>
          </a:xfrm>
          <a:prstGeom prst="rect">
            <a:avLst/>
          </a:prstGeom>
          <a:noFill/>
          <a:ln>
            <a:noFill/>
          </a:ln>
        </p:spPr>
      </p:pic>
      <p:sp>
        <p:nvSpPr>
          <p:cNvPr id="567" name="Google Shape;567;p95"/>
          <p:cNvSpPr txBox="1"/>
          <p:nvPr/>
        </p:nvSpPr>
        <p:spPr>
          <a:xfrm>
            <a:off x="2614625" y="4639875"/>
            <a:ext cx="61722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Century Gothic"/>
                <a:ea typeface="Century Gothic"/>
                <a:cs typeface="Century Gothic"/>
                <a:sym typeface="Century Gothic"/>
              </a:rPr>
              <a:t>Samples from the archive of ventdiagrams.com</a:t>
            </a:r>
            <a:endParaRPr>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6"/>
          <p:cNvSpPr txBox="1">
            <a:spLocks noGrp="1"/>
          </p:cNvSpPr>
          <p:nvPr>
            <p:ph type="title"/>
          </p:nvPr>
        </p:nvSpPr>
        <p:spPr>
          <a:xfrm>
            <a:off x="547700" y="-237926"/>
            <a:ext cx="7886700" cy="13431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r>
              <a:rPr lang="en"/>
              <a:t>Chat &amp; Consider…</a:t>
            </a:r>
            <a:endParaRPr/>
          </a:p>
        </p:txBody>
      </p:sp>
      <p:sp>
        <p:nvSpPr>
          <p:cNvPr id="573" name="Google Shape;573;p96"/>
          <p:cNvSpPr txBox="1">
            <a:spLocks noGrp="1"/>
          </p:cNvSpPr>
          <p:nvPr>
            <p:ph type="body" idx="1"/>
          </p:nvPr>
        </p:nvSpPr>
        <p:spPr>
          <a:xfrm>
            <a:off x="547700" y="1117824"/>
            <a:ext cx="7886700" cy="706500"/>
          </a:xfrm>
          <a:prstGeom prst="rect">
            <a:avLst/>
          </a:prstGeom>
        </p:spPr>
        <p:txBody>
          <a:bodyPr spcFirstLastPara="1" wrap="square" lIns="0" tIns="45700" rIns="0" bIns="45700" anchor="t" anchorCtr="0">
            <a:normAutofit/>
          </a:bodyPr>
          <a:lstStyle/>
          <a:p>
            <a:pPr marL="0" lvl="0" indent="0" algn="l" rtl="0">
              <a:spcBef>
                <a:spcPts val="400"/>
              </a:spcBef>
              <a:spcAft>
                <a:spcPts val="0"/>
              </a:spcAft>
              <a:buNone/>
            </a:pPr>
            <a:r>
              <a:rPr lang="en"/>
              <a:t>Vent diagram exercise: recognize and reckon with contradictions and keep imagining and acting from the intersections and overlaps.</a:t>
            </a:r>
            <a:endParaRPr/>
          </a:p>
        </p:txBody>
      </p:sp>
      <p:sp>
        <p:nvSpPr>
          <p:cNvPr id="574" name="Google Shape;574;p96"/>
          <p:cNvSpPr/>
          <p:nvPr/>
        </p:nvSpPr>
        <p:spPr>
          <a:xfrm>
            <a:off x="2145275" y="1927850"/>
            <a:ext cx="2875200" cy="287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6"/>
          <p:cNvSpPr/>
          <p:nvPr/>
        </p:nvSpPr>
        <p:spPr>
          <a:xfrm>
            <a:off x="4110850" y="1927850"/>
            <a:ext cx="2875200" cy="287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6"/>
          <p:cNvSpPr txBox="1"/>
          <p:nvPr/>
        </p:nvSpPr>
        <p:spPr>
          <a:xfrm>
            <a:off x="2539000" y="2544700"/>
            <a:ext cx="15720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Century Gothic"/>
                <a:ea typeface="Century Gothic"/>
                <a:cs typeface="Century Gothic"/>
                <a:sym typeface="Century Gothic"/>
              </a:rPr>
              <a:t>What feels affirming or celebratory about trauma- informed principles?</a:t>
            </a:r>
            <a:endParaRPr sz="1500">
              <a:latin typeface="Century Gothic"/>
              <a:ea typeface="Century Gothic"/>
              <a:cs typeface="Century Gothic"/>
              <a:sym typeface="Century Gothic"/>
            </a:endParaRPr>
          </a:p>
        </p:txBody>
      </p:sp>
      <p:sp>
        <p:nvSpPr>
          <p:cNvPr id="577" name="Google Shape;577;p96"/>
          <p:cNvSpPr txBox="1"/>
          <p:nvPr/>
        </p:nvSpPr>
        <p:spPr>
          <a:xfrm>
            <a:off x="5096675" y="2468500"/>
            <a:ext cx="15720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Century Gothic"/>
                <a:ea typeface="Century Gothic"/>
                <a:cs typeface="Century Gothic"/>
                <a:sym typeface="Century Gothic"/>
              </a:rPr>
              <a:t>What feels impossible or dichotomous in working toward implementing them? </a:t>
            </a:r>
            <a:endParaRPr sz="1500">
              <a:latin typeface="Century Gothic"/>
              <a:ea typeface="Century Gothic"/>
              <a:cs typeface="Century Gothic"/>
              <a:sym typeface="Century Gothic"/>
            </a:endParaRPr>
          </a:p>
        </p:txBody>
      </p:sp>
      <p:pic>
        <p:nvPicPr>
          <p:cNvPr id="578" name="Google Shape;578;p96"/>
          <p:cNvPicPr preferRelativeResize="0"/>
          <p:nvPr/>
        </p:nvPicPr>
        <p:blipFill>
          <a:blip r:embed="rId3">
            <a:alphaModFix/>
          </a:blip>
          <a:stretch>
            <a:fillRect/>
          </a:stretch>
        </p:blipFill>
        <p:spPr>
          <a:xfrm>
            <a:off x="194825" y="4559725"/>
            <a:ext cx="557198" cy="557198"/>
          </a:xfrm>
          <a:prstGeom prst="rect">
            <a:avLst/>
          </a:prstGeom>
          <a:noFill/>
          <a:ln>
            <a:noFill/>
          </a:ln>
        </p:spPr>
      </p:pic>
      <p:sp>
        <p:nvSpPr>
          <p:cNvPr id="579" name="Google Shape;579;p96"/>
          <p:cNvSpPr txBox="1"/>
          <p:nvPr/>
        </p:nvSpPr>
        <p:spPr>
          <a:xfrm>
            <a:off x="733875" y="4661325"/>
            <a:ext cx="5752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8 minutes in breakout rooms</a:t>
            </a:r>
            <a:endParaRPr sz="11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7"/>
          <p:cNvSpPr/>
          <p:nvPr/>
        </p:nvSpPr>
        <p:spPr>
          <a:xfrm>
            <a:off x="3290995" y="982362"/>
            <a:ext cx="5334977" cy="3392870"/>
          </a:xfrm>
          <a:custGeom>
            <a:avLst/>
            <a:gdLst/>
            <a:ahLst/>
            <a:cxnLst/>
            <a:rect l="l" t="t" r="r" b="b"/>
            <a:pathLst>
              <a:path w="7113303" h="4523826" extrusionOk="0">
                <a:moveTo>
                  <a:pt x="0" y="4523826"/>
                </a:moveTo>
                <a:lnTo>
                  <a:pt x="3694469" y="0"/>
                </a:lnTo>
                <a:lnTo>
                  <a:pt x="7113303" y="147"/>
                </a:lnTo>
                <a:lnTo>
                  <a:pt x="3434977" y="4510216"/>
                </a:lnTo>
                <a:lnTo>
                  <a:pt x="0" y="4523826"/>
                </a:lnTo>
                <a:close/>
              </a:path>
            </a:pathLst>
          </a:cu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5" name="Google Shape;585;p97"/>
          <p:cNvSpPr/>
          <p:nvPr/>
        </p:nvSpPr>
        <p:spPr>
          <a:xfrm>
            <a:off x="510000" y="982362"/>
            <a:ext cx="5334977" cy="3392870"/>
          </a:xfrm>
          <a:custGeom>
            <a:avLst/>
            <a:gdLst/>
            <a:ahLst/>
            <a:cxnLst/>
            <a:rect l="l" t="t" r="r" b="b"/>
            <a:pathLst>
              <a:path w="7113303" h="4523826" extrusionOk="0">
                <a:moveTo>
                  <a:pt x="0" y="4523826"/>
                </a:moveTo>
                <a:lnTo>
                  <a:pt x="3694469" y="0"/>
                </a:lnTo>
                <a:lnTo>
                  <a:pt x="7113303" y="147"/>
                </a:lnTo>
                <a:lnTo>
                  <a:pt x="3434977" y="4510216"/>
                </a:lnTo>
                <a:lnTo>
                  <a:pt x="0" y="4523826"/>
                </a:lnTo>
                <a:close/>
              </a:path>
            </a:pathLst>
          </a:custGeom>
          <a:solidFill>
            <a:srgbClr val="BFBFB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p97"/>
          <p:cNvSpPr txBox="1">
            <a:spLocks noGrp="1"/>
          </p:cNvSpPr>
          <p:nvPr>
            <p:ph type="title"/>
          </p:nvPr>
        </p:nvSpPr>
        <p:spPr>
          <a:xfrm>
            <a:off x="457200" y="205979"/>
            <a:ext cx="8229600" cy="533400"/>
          </a:xfrm>
          <a:prstGeom prst="rect">
            <a:avLst/>
          </a:prstGeom>
          <a:noFill/>
          <a:ln>
            <a:noFill/>
          </a:ln>
        </p:spPr>
        <p:txBody>
          <a:bodyPr spcFirstLastPara="1" wrap="square" lIns="0" tIns="45700" rIns="0" bIns="45700" anchor="ctr" anchorCtr="0">
            <a:normAutofit/>
          </a:bodyPr>
          <a:lstStyle/>
          <a:p>
            <a:pPr marL="0" lvl="0" indent="0" algn="l" rtl="0">
              <a:lnSpc>
                <a:spcPct val="100000"/>
              </a:lnSpc>
              <a:spcBef>
                <a:spcPts val="0"/>
              </a:spcBef>
              <a:spcAft>
                <a:spcPts val="0"/>
              </a:spcAft>
              <a:buClr>
                <a:srgbClr val="653665"/>
              </a:buClr>
              <a:buSzPts val="2700"/>
              <a:buFont typeface="Century Gothic"/>
              <a:buNone/>
            </a:pPr>
            <a:r>
              <a:rPr lang="en"/>
              <a:t>What happens to us in a crisis?</a:t>
            </a:r>
            <a:endParaRPr/>
          </a:p>
        </p:txBody>
      </p:sp>
      <p:sp>
        <p:nvSpPr>
          <p:cNvPr id="587" name="Google Shape;587;p97"/>
          <p:cNvSpPr/>
          <p:nvPr/>
        </p:nvSpPr>
        <p:spPr>
          <a:xfrm>
            <a:off x="510000" y="982472"/>
            <a:ext cx="2574900" cy="3392700"/>
          </a:xfrm>
          <a:prstGeom prst="rect">
            <a:avLst/>
          </a:prstGeom>
          <a:solidFill>
            <a:srgbClr val="844987"/>
          </a:solidFill>
          <a:ln>
            <a:noFill/>
          </a:ln>
          <a:effectLst>
            <a:outerShdw blurRad="190500" dist="101600" dir="2700000" algn="tl" rotWithShape="0">
              <a:srgbClr val="000000">
                <a:alpha val="2431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88" name="Google Shape;588;p97"/>
          <p:cNvSpPr txBox="1"/>
          <p:nvPr/>
        </p:nvSpPr>
        <p:spPr>
          <a:xfrm>
            <a:off x="788994" y="1114744"/>
            <a:ext cx="2077800" cy="484800"/>
          </a:xfrm>
          <a:prstGeom prst="rect">
            <a:avLst/>
          </a:prstGeom>
          <a:noFill/>
          <a:ln>
            <a:noFill/>
          </a:ln>
        </p:spPr>
        <p:txBody>
          <a:bodyPr spcFirstLastPara="1" wrap="square" lIns="0" tIns="34275" rIns="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a:solidFill>
                  <a:schemeClr val="lt1"/>
                </a:solidFill>
                <a:latin typeface="Open Sans"/>
                <a:ea typeface="Open Sans"/>
                <a:cs typeface="Open Sans"/>
                <a:sym typeface="Open Sans"/>
              </a:rPr>
              <a:t>STRESS</a:t>
            </a:r>
            <a:endParaRPr sz="1800" b="0" i="0" u="none" strike="noStrike" cap="none">
              <a:solidFill>
                <a:schemeClr val="lt1"/>
              </a:solidFill>
              <a:latin typeface="Open Sans"/>
              <a:ea typeface="Open Sans"/>
              <a:cs typeface="Open Sans"/>
              <a:sym typeface="Open Sans"/>
            </a:endParaRPr>
          </a:p>
        </p:txBody>
      </p:sp>
      <p:sp>
        <p:nvSpPr>
          <p:cNvPr id="589" name="Google Shape;589;p97"/>
          <p:cNvSpPr txBox="1"/>
          <p:nvPr/>
        </p:nvSpPr>
        <p:spPr>
          <a:xfrm>
            <a:off x="728173" y="1690850"/>
            <a:ext cx="2138400" cy="931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chemeClr val="lt1"/>
                </a:solidFill>
                <a:latin typeface="Century Gothic"/>
                <a:ea typeface="Century Gothic"/>
                <a:cs typeface="Century Gothic"/>
                <a:sym typeface="Century Gothic"/>
              </a:rPr>
              <a:t>Stress is the feeling of being overwhelmed with mental or emotional pressure.</a:t>
            </a:r>
            <a:endParaRPr sz="1100" b="0" i="0" u="none" strike="noStrike" cap="none">
              <a:solidFill>
                <a:srgbClr val="000000"/>
              </a:solidFill>
              <a:latin typeface="Arial"/>
              <a:ea typeface="Arial"/>
              <a:cs typeface="Arial"/>
              <a:sym typeface="Arial"/>
            </a:endParaRPr>
          </a:p>
        </p:txBody>
      </p:sp>
      <p:sp>
        <p:nvSpPr>
          <p:cNvPr id="590" name="Google Shape;590;p97"/>
          <p:cNvSpPr/>
          <p:nvPr/>
        </p:nvSpPr>
        <p:spPr>
          <a:xfrm>
            <a:off x="3287334" y="982472"/>
            <a:ext cx="2574900" cy="3392700"/>
          </a:xfrm>
          <a:prstGeom prst="rect">
            <a:avLst/>
          </a:prstGeom>
          <a:solidFill>
            <a:schemeClr val="accent3"/>
          </a:solidFill>
          <a:ln>
            <a:noFill/>
          </a:ln>
          <a:effectLst>
            <a:outerShdw blurRad="190500" dist="101600" dir="2700000" algn="tl" rotWithShape="0">
              <a:srgbClr val="000000">
                <a:alpha val="2431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91" name="Google Shape;591;p97"/>
          <p:cNvSpPr txBox="1"/>
          <p:nvPr/>
        </p:nvSpPr>
        <p:spPr>
          <a:xfrm>
            <a:off x="3566328" y="1114744"/>
            <a:ext cx="2077800" cy="484800"/>
          </a:xfrm>
          <a:prstGeom prst="rect">
            <a:avLst/>
          </a:prstGeom>
          <a:noFill/>
          <a:ln>
            <a:noFill/>
          </a:ln>
        </p:spPr>
        <p:txBody>
          <a:bodyPr spcFirstLastPara="1" wrap="square" lIns="0" tIns="34275" rIns="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a:solidFill>
                  <a:schemeClr val="lt1"/>
                </a:solidFill>
                <a:latin typeface="Open Sans"/>
                <a:ea typeface="Open Sans"/>
                <a:cs typeface="Open Sans"/>
                <a:sym typeface="Open Sans"/>
              </a:rPr>
              <a:t>TRAUMA</a:t>
            </a:r>
            <a:endParaRPr sz="1800" b="0" i="0" u="none" strike="noStrike" cap="none">
              <a:solidFill>
                <a:schemeClr val="lt1"/>
              </a:solidFill>
              <a:latin typeface="Open Sans"/>
              <a:ea typeface="Open Sans"/>
              <a:cs typeface="Open Sans"/>
              <a:sym typeface="Open Sans"/>
            </a:endParaRPr>
          </a:p>
        </p:txBody>
      </p:sp>
      <p:sp>
        <p:nvSpPr>
          <p:cNvPr id="592" name="Google Shape;592;p97"/>
          <p:cNvSpPr txBox="1"/>
          <p:nvPr/>
        </p:nvSpPr>
        <p:spPr>
          <a:xfrm>
            <a:off x="3414687" y="1674425"/>
            <a:ext cx="2320200" cy="2008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a:solidFill>
                  <a:schemeClr val="lt1"/>
                </a:solidFill>
                <a:latin typeface="Century Gothic"/>
                <a:ea typeface="Century Gothic"/>
                <a:cs typeface="Century Gothic"/>
                <a:sym typeface="Century Gothic"/>
              </a:rPr>
              <a:t>Overwhelming demands placed upon the physiological/ psychological system that lead to a profound sense of loss of control and helplessness</a:t>
            </a:r>
            <a:endParaRPr>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endParaRPr>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a:solidFill>
                <a:schemeClr val="lt1"/>
              </a:solidFill>
              <a:latin typeface="Century Gothic"/>
              <a:ea typeface="Century Gothic"/>
              <a:cs typeface="Century Gothic"/>
              <a:sym typeface="Century Gothic"/>
            </a:endParaRPr>
          </a:p>
        </p:txBody>
      </p:sp>
      <p:sp>
        <p:nvSpPr>
          <p:cNvPr id="593" name="Google Shape;593;p97"/>
          <p:cNvSpPr/>
          <p:nvPr/>
        </p:nvSpPr>
        <p:spPr>
          <a:xfrm>
            <a:off x="6064668" y="982472"/>
            <a:ext cx="2574900" cy="3392700"/>
          </a:xfrm>
          <a:prstGeom prst="rect">
            <a:avLst/>
          </a:prstGeom>
          <a:solidFill>
            <a:schemeClr val="accent5"/>
          </a:solidFill>
          <a:ln>
            <a:noFill/>
          </a:ln>
          <a:effectLst>
            <a:outerShdw blurRad="190500" dist="101600" dir="2700000" algn="tl" rotWithShape="0">
              <a:srgbClr val="000000">
                <a:alpha val="2431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94" name="Google Shape;594;p97"/>
          <p:cNvSpPr txBox="1"/>
          <p:nvPr/>
        </p:nvSpPr>
        <p:spPr>
          <a:xfrm>
            <a:off x="6343663" y="1123873"/>
            <a:ext cx="2077800" cy="484800"/>
          </a:xfrm>
          <a:prstGeom prst="rect">
            <a:avLst/>
          </a:prstGeom>
          <a:noFill/>
          <a:ln>
            <a:noFill/>
          </a:ln>
        </p:spPr>
        <p:txBody>
          <a:bodyPr spcFirstLastPara="1" wrap="square" lIns="0" tIns="34275" rIns="0"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a:solidFill>
                  <a:schemeClr val="lt1"/>
                </a:solidFill>
                <a:latin typeface="Open Sans"/>
                <a:ea typeface="Open Sans"/>
                <a:cs typeface="Open Sans"/>
                <a:sym typeface="Open Sans"/>
              </a:rPr>
              <a:t>GRIEF</a:t>
            </a:r>
            <a:endParaRPr sz="1800" b="0" i="0" u="none" strike="noStrike" cap="none">
              <a:solidFill>
                <a:schemeClr val="lt1"/>
              </a:solidFill>
              <a:latin typeface="Open Sans"/>
              <a:ea typeface="Open Sans"/>
              <a:cs typeface="Open Sans"/>
              <a:sym typeface="Open Sans"/>
            </a:endParaRPr>
          </a:p>
        </p:txBody>
      </p:sp>
      <p:sp>
        <p:nvSpPr>
          <p:cNvPr id="595" name="Google Shape;595;p97"/>
          <p:cNvSpPr txBox="1"/>
          <p:nvPr/>
        </p:nvSpPr>
        <p:spPr>
          <a:xfrm>
            <a:off x="6282967" y="1690850"/>
            <a:ext cx="2138400" cy="1146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chemeClr val="lt1"/>
                </a:solidFill>
                <a:latin typeface="Century Gothic"/>
                <a:ea typeface="Century Gothic"/>
                <a:cs typeface="Century Gothic"/>
                <a:sym typeface="Century Gothic"/>
              </a:rPr>
              <a:t>Grief is a strong, sometimes overwhelming emotion for people, stemming from a sense of loss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8"/>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98"/>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3" name="Google Shape;603;p98" descr="E:\Anu\Projects 2016\Jen Leland\Source\T2_logo_final_color.jpg"/>
          <p:cNvPicPr preferRelativeResize="0"/>
          <p:nvPr/>
        </p:nvPicPr>
        <p:blipFill rotWithShape="1">
          <a:blip r:embed="rId3">
            <a:alphaModFix/>
          </a:blip>
          <a:srcRect/>
          <a:stretch/>
        </p:blipFill>
        <p:spPr>
          <a:xfrm>
            <a:off x="8287202" y="4617481"/>
            <a:ext cx="749106" cy="352732"/>
          </a:xfrm>
          <a:prstGeom prst="rect">
            <a:avLst/>
          </a:prstGeom>
          <a:noFill/>
          <a:ln>
            <a:noFill/>
          </a:ln>
        </p:spPr>
      </p:pic>
      <p:grpSp>
        <p:nvGrpSpPr>
          <p:cNvPr id="604" name="Google Shape;604;p98"/>
          <p:cNvGrpSpPr/>
          <p:nvPr/>
        </p:nvGrpSpPr>
        <p:grpSpPr>
          <a:xfrm>
            <a:off x="1250008" y="760823"/>
            <a:ext cx="2618100" cy="496800"/>
            <a:chOff x="1279038" y="722106"/>
            <a:chExt cx="2618100" cy="496800"/>
          </a:xfrm>
        </p:grpSpPr>
        <p:sp>
          <p:nvSpPr>
            <p:cNvPr id="605" name="Google Shape;605;p98"/>
            <p:cNvSpPr/>
            <p:nvPr/>
          </p:nvSpPr>
          <p:spPr>
            <a:xfrm>
              <a:off x="1279038" y="722106"/>
              <a:ext cx="2618100" cy="496800"/>
            </a:xfrm>
            <a:prstGeom prst="homePlate">
              <a:avLst>
                <a:gd name="adj" fmla="val 0"/>
              </a:avLst>
            </a:prstGeom>
            <a:solidFill>
              <a:schemeClr val="lt1"/>
            </a:solidFill>
            <a:ln w="9525" cap="flat" cmpd="sng">
              <a:solidFill>
                <a:srgbClr val="5CC8E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98"/>
            <p:cNvSpPr txBox="1"/>
            <p:nvPr/>
          </p:nvSpPr>
          <p:spPr>
            <a:xfrm>
              <a:off x="1536996" y="785906"/>
              <a:ext cx="2102100" cy="369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A5A5A5"/>
                </a:buClr>
                <a:buSzPts val="2400"/>
                <a:buFont typeface="Calibri"/>
                <a:buNone/>
              </a:pPr>
              <a:r>
                <a:rPr lang="en" sz="2400" b="1">
                  <a:solidFill>
                    <a:srgbClr val="A5A5A5"/>
                  </a:solidFill>
                  <a:latin typeface="Century Gothic"/>
                  <a:ea typeface="Century Gothic"/>
                  <a:cs typeface="Century Gothic"/>
                  <a:sym typeface="Century Gothic"/>
                </a:rPr>
                <a:t>CHALLENGE</a:t>
              </a:r>
              <a:endParaRPr sz="2400" b="1">
                <a:solidFill>
                  <a:srgbClr val="A5A5A5"/>
                </a:solidFill>
                <a:latin typeface="Century Gothic"/>
                <a:ea typeface="Century Gothic"/>
                <a:cs typeface="Century Gothic"/>
                <a:sym typeface="Century Gothic"/>
              </a:endParaRPr>
            </a:p>
          </p:txBody>
        </p:sp>
      </p:grpSp>
      <p:sp>
        <p:nvSpPr>
          <p:cNvPr id="607" name="Google Shape;607;p98"/>
          <p:cNvSpPr txBox="1"/>
          <p:nvPr/>
        </p:nvSpPr>
        <p:spPr>
          <a:xfrm>
            <a:off x="1322766" y="3990344"/>
            <a:ext cx="1013100" cy="400200"/>
          </a:xfrm>
          <a:prstGeom prst="rect">
            <a:avLst/>
          </a:prstGeom>
          <a:noFill/>
          <a:ln>
            <a:noFill/>
          </a:ln>
        </p:spPr>
        <p:txBody>
          <a:bodyPr spcFirstLastPara="1" wrap="square" lIns="0" tIns="0" rIns="0" bIns="0" anchor="t" anchorCtr="0">
            <a:spAutoFit/>
          </a:bodyPr>
          <a:lstStyle/>
          <a:p>
            <a:pPr marL="0" marR="0" lvl="0" indent="0" algn="ctr" rtl="0">
              <a:lnSpc>
                <a:spcPct val="92857"/>
              </a:lnSpc>
              <a:spcBef>
                <a:spcPts val="0"/>
              </a:spcBef>
              <a:spcAft>
                <a:spcPts val="0"/>
              </a:spcAft>
              <a:buClr>
                <a:srgbClr val="7F7F7F"/>
              </a:buClr>
              <a:buSzPts val="1400"/>
              <a:buFont typeface="Calibri"/>
              <a:buNone/>
            </a:pPr>
            <a:r>
              <a:rPr lang="en" sz="1400" b="1">
                <a:solidFill>
                  <a:srgbClr val="7F7F7F"/>
                </a:solidFill>
                <a:latin typeface="Century Gothic"/>
                <a:ea typeface="Century Gothic"/>
                <a:cs typeface="Century Gothic"/>
                <a:sym typeface="Century Gothic"/>
              </a:rPr>
              <a:t>Perceived </a:t>
            </a:r>
            <a:br>
              <a:rPr lang="en" sz="1400" b="1">
                <a:solidFill>
                  <a:srgbClr val="7F7F7F"/>
                </a:solidFill>
                <a:latin typeface="Century Gothic"/>
                <a:ea typeface="Century Gothic"/>
                <a:cs typeface="Century Gothic"/>
                <a:sym typeface="Century Gothic"/>
              </a:rPr>
            </a:br>
            <a:r>
              <a:rPr lang="en" sz="1400" b="1">
                <a:solidFill>
                  <a:srgbClr val="7F7F7F"/>
                </a:solidFill>
                <a:latin typeface="Century Gothic"/>
                <a:ea typeface="Century Gothic"/>
                <a:cs typeface="Century Gothic"/>
                <a:sym typeface="Century Gothic"/>
              </a:rPr>
              <a:t>resources</a:t>
            </a:r>
            <a:endParaRPr sz="1400" b="1">
              <a:solidFill>
                <a:srgbClr val="7F7F7F"/>
              </a:solidFill>
              <a:latin typeface="Century Gothic"/>
              <a:ea typeface="Century Gothic"/>
              <a:cs typeface="Century Gothic"/>
              <a:sym typeface="Century Gothic"/>
            </a:endParaRPr>
          </a:p>
        </p:txBody>
      </p:sp>
      <p:sp>
        <p:nvSpPr>
          <p:cNvPr id="608" name="Google Shape;608;p98"/>
          <p:cNvSpPr txBox="1"/>
          <p:nvPr/>
        </p:nvSpPr>
        <p:spPr>
          <a:xfrm>
            <a:off x="2688652" y="3990344"/>
            <a:ext cx="1013100" cy="400200"/>
          </a:xfrm>
          <a:prstGeom prst="rect">
            <a:avLst/>
          </a:prstGeom>
          <a:noFill/>
          <a:ln>
            <a:noFill/>
          </a:ln>
        </p:spPr>
        <p:txBody>
          <a:bodyPr spcFirstLastPara="1" wrap="square" lIns="0" tIns="0" rIns="0" bIns="0" anchor="t" anchorCtr="0">
            <a:spAutoFit/>
          </a:bodyPr>
          <a:lstStyle/>
          <a:p>
            <a:pPr marL="0" marR="0" lvl="0" indent="0" algn="ctr" rtl="0">
              <a:lnSpc>
                <a:spcPct val="92857"/>
              </a:lnSpc>
              <a:spcBef>
                <a:spcPts val="0"/>
              </a:spcBef>
              <a:spcAft>
                <a:spcPts val="0"/>
              </a:spcAft>
              <a:buClr>
                <a:srgbClr val="7F7F7F"/>
              </a:buClr>
              <a:buSzPts val="1400"/>
              <a:buFont typeface="Calibri"/>
              <a:buNone/>
            </a:pPr>
            <a:r>
              <a:rPr lang="en" sz="1400" b="1">
                <a:solidFill>
                  <a:srgbClr val="7F7F7F"/>
                </a:solidFill>
                <a:latin typeface="Century Gothic"/>
                <a:ea typeface="Century Gothic"/>
                <a:cs typeface="Century Gothic"/>
                <a:sym typeface="Century Gothic"/>
              </a:rPr>
              <a:t>Perceived stressor</a:t>
            </a:r>
            <a:endParaRPr sz="1400">
              <a:latin typeface="Century Gothic"/>
              <a:ea typeface="Century Gothic"/>
              <a:cs typeface="Century Gothic"/>
              <a:sym typeface="Century Gothic"/>
            </a:endParaRPr>
          </a:p>
        </p:txBody>
      </p:sp>
      <p:grpSp>
        <p:nvGrpSpPr>
          <p:cNvPr id="609" name="Google Shape;609;p98"/>
          <p:cNvGrpSpPr/>
          <p:nvPr/>
        </p:nvGrpSpPr>
        <p:grpSpPr>
          <a:xfrm>
            <a:off x="5345731" y="760824"/>
            <a:ext cx="2618100" cy="496800"/>
            <a:chOff x="1279038" y="722106"/>
            <a:chExt cx="2618100" cy="496800"/>
          </a:xfrm>
        </p:grpSpPr>
        <p:sp>
          <p:nvSpPr>
            <p:cNvPr id="610" name="Google Shape;610;p98"/>
            <p:cNvSpPr/>
            <p:nvPr/>
          </p:nvSpPr>
          <p:spPr>
            <a:xfrm>
              <a:off x="1279038" y="722106"/>
              <a:ext cx="2618100" cy="496800"/>
            </a:xfrm>
            <a:prstGeom prst="homePlate">
              <a:avLst>
                <a:gd name="adj" fmla="val 0"/>
              </a:avLst>
            </a:prstGeom>
            <a:solidFill>
              <a:schemeClr val="lt1"/>
            </a:solidFill>
            <a:ln w="9525" cap="flat" cmpd="sng">
              <a:solidFill>
                <a:srgbClr val="5CC8E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11" name="Google Shape;611;p98"/>
            <p:cNvSpPr txBox="1"/>
            <p:nvPr/>
          </p:nvSpPr>
          <p:spPr>
            <a:xfrm>
              <a:off x="1536996" y="785906"/>
              <a:ext cx="2102100" cy="369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A5A5A5"/>
                </a:buClr>
                <a:buSzPts val="2400"/>
                <a:buFont typeface="Calibri"/>
                <a:buNone/>
              </a:pPr>
              <a:r>
                <a:rPr lang="en" sz="2400" b="1">
                  <a:solidFill>
                    <a:srgbClr val="A5A5A5"/>
                  </a:solidFill>
                  <a:latin typeface="Century Gothic"/>
                  <a:ea typeface="Century Gothic"/>
                  <a:cs typeface="Century Gothic"/>
                  <a:sym typeface="Century Gothic"/>
                </a:rPr>
                <a:t>THREAT</a:t>
              </a:r>
              <a:endParaRPr sz="2400" b="1">
                <a:solidFill>
                  <a:srgbClr val="A5A5A5"/>
                </a:solidFill>
                <a:latin typeface="Century Gothic"/>
                <a:ea typeface="Century Gothic"/>
                <a:cs typeface="Century Gothic"/>
                <a:sym typeface="Century Gothic"/>
              </a:endParaRPr>
            </a:p>
          </p:txBody>
        </p:sp>
      </p:grpSp>
      <p:sp>
        <p:nvSpPr>
          <p:cNvPr id="612" name="Google Shape;612;p98"/>
          <p:cNvSpPr txBox="1"/>
          <p:nvPr/>
        </p:nvSpPr>
        <p:spPr>
          <a:xfrm>
            <a:off x="5431032" y="3990345"/>
            <a:ext cx="1013100" cy="400200"/>
          </a:xfrm>
          <a:prstGeom prst="rect">
            <a:avLst/>
          </a:prstGeom>
          <a:noFill/>
          <a:ln>
            <a:noFill/>
          </a:ln>
        </p:spPr>
        <p:txBody>
          <a:bodyPr spcFirstLastPara="1" wrap="square" lIns="0" tIns="0" rIns="0" bIns="0" anchor="t" anchorCtr="0">
            <a:spAutoFit/>
          </a:bodyPr>
          <a:lstStyle/>
          <a:p>
            <a:pPr marL="0" marR="0" lvl="0" indent="0" algn="ctr" rtl="0">
              <a:lnSpc>
                <a:spcPct val="92857"/>
              </a:lnSpc>
              <a:spcBef>
                <a:spcPts val="0"/>
              </a:spcBef>
              <a:spcAft>
                <a:spcPts val="0"/>
              </a:spcAft>
              <a:buClr>
                <a:srgbClr val="7F7F7F"/>
              </a:buClr>
              <a:buSzPts val="1400"/>
              <a:buFont typeface="Calibri"/>
              <a:buNone/>
            </a:pPr>
            <a:r>
              <a:rPr lang="en" sz="1400" b="1">
                <a:solidFill>
                  <a:srgbClr val="7F7F7F"/>
                </a:solidFill>
                <a:latin typeface="Century Gothic"/>
                <a:ea typeface="Century Gothic"/>
                <a:cs typeface="Century Gothic"/>
                <a:sym typeface="Century Gothic"/>
              </a:rPr>
              <a:t>Perceived resources</a:t>
            </a:r>
            <a:endParaRPr sz="1400">
              <a:latin typeface="Century Gothic"/>
              <a:ea typeface="Century Gothic"/>
              <a:cs typeface="Century Gothic"/>
              <a:sym typeface="Century Gothic"/>
            </a:endParaRPr>
          </a:p>
        </p:txBody>
      </p:sp>
      <p:sp>
        <p:nvSpPr>
          <p:cNvPr id="613" name="Google Shape;613;p98"/>
          <p:cNvSpPr txBox="1"/>
          <p:nvPr/>
        </p:nvSpPr>
        <p:spPr>
          <a:xfrm>
            <a:off x="6796918" y="3990345"/>
            <a:ext cx="1013100" cy="400200"/>
          </a:xfrm>
          <a:prstGeom prst="rect">
            <a:avLst/>
          </a:prstGeom>
          <a:noFill/>
          <a:ln>
            <a:noFill/>
          </a:ln>
        </p:spPr>
        <p:txBody>
          <a:bodyPr spcFirstLastPara="1" wrap="square" lIns="0" tIns="0" rIns="0" bIns="0" anchor="t" anchorCtr="0">
            <a:spAutoFit/>
          </a:bodyPr>
          <a:lstStyle/>
          <a:p>
            <a:pPr marL="0" marR="0" lvl="0" indent="0" algn="ctr" rtl="0">
              <a:lnSpc>
                <a:spcPct val="92857"/>
              </a:lnSpc>
              <a:spcBef>
                <a:spcPts val="0"/>
              </a:spcBef>
              <a:spcAft>
                <a:spcPts val="0"/>
              </a:spcAft>
              <a:buClr>
                <a:srgbClr val="7F7F7F"/>
              </a:buClr>
              <a:buSzPts val="1400"/>
              <a:buFont typeface="Calibri"/>
              <a:buNone/>
            </a:pPr>
            <a:r>
              <a:rPr lang="en" sz="1400" b="1">
                <a:solidFill>
                  <a:srgbClr val="7F7F7F"/>
                </a:solidFill>
                <a:latin typeface="Century Gothic"/>
                <a:ea typeface="Century Gothic"/>
                <a:cs typeface="Century Gothic"/>
                <a:sym typeface="Century Gothic"/>
              </a:rPr>
              <a:t>Perceived stressor</a:t>
            </a:r>
            <a:endParaRPr sz="1400">
              <a:latin typeface="Century Gothic"/>
              <a:ea typeface="Century Gothic"/>
              <a:cs typeface="Century Gothic"/>
              <a:sym typeface="Century Gothic"/>
            </a:endParaRPr>
          </a:p>
        </p:txBody>
      </p:sp>
      <p:grpSp>
        <p:nvGrpSpPr>
          <p:cNvPr id="614" name="Google Shape;614;p98"/>
          <p:cNvGrpSpPr/>
          <p:nvPr/>
        </p:nvGrpSpPr>
        <p:grpSpPr>
          <a:xfrm>
            <a:off x="604242" y="1442564"/>
            <a:ext cx="7935600" cy="2470205"/>
            <a:chOff x="604242" y="1145384"/>
            <a:chExt cx="7935600" cy="2470205"/>
          </a:xfrm>
        </p:grpSpPr>
        <p:cxnSp>
          <p:nvCxnSpPr>
            <p:cNvPr id="615" name="Google Shape;615;p98"/>
            <p:cNvCxnSpPr/>
            <p:nvPr/>
          </p:nvCxnSpPr>
          <p:spPr>
            <a:xfrm>
              <a:off x="604242" y="3615589"/>
              <a:ext cx="7935600" cy="0"/>
            </a:xfrm>
            <a:prstGeom prst="straightConnector1">
              <a:avLst/>
            </a:prstGeom>
            <a:noFill/>
            <a:ln w="9525" cap="flat" cmpd="sng">
              <a:solidFill>
                <a:srgbClr val="7F7F7F"/>
              </a:solidFill>
              <a:prstDash val="solid"/>
              <a:round/>
              <a:headEnd type="none" w="sm" len="sm"/>
              <a:tailEnd type="none" w="sm" len="sm"/>
            </a:ln>
          </p:spPr>
        </p:cxnSp>
        <p:sp>
          <p:nvSpPr>
            <p:cNvPr id="616" name="Google Shape;616;p98"/>
            <p:cNvSpPr/>
            <p:nvPr/>
          </p:nvSpPr>
          <p:spPr>
            <a:xfrm rot="-5400000">
              <a:off x="6104598" y="1966184"/>
              <a:ext cx="2395500" cy="753900"/>
            </a:xfrm>
            <a:prstGeom prst="roundRect">
              <a:avLst>
                <a:gd name="adj" fmla="val 0"/>
              </a:avLst>
            </a:prstGeom>
            <a:solidFill>
              <a:schemeClr val="lt1">
                <a:alpha val="71760"/>
              </a:schemeClr>
            </a:solidFill>
            <a:ln w="9525" cap="flat" cmpd="sng">
              <a:solidFill>
                <a:srgbClr val="A5A5A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98"/>
            <p:cNvSpPr/>
            <p:nvPr/>
          </p:nvSpPr>
          <p:spPr>
            <a:xfrm rot="-5400000">
              <a:off x="4739727" y="1966184"/>
              <a:ext cx="2395500" cy="753900"/>
            </a:xfrm>
            <a:prstGeom prst="roundRect">
              <a:avLst>
                <a:gd name="adj" fmla="val 0"/>
              </a:avLst>
            </a:prstGeom>
            <a:solidFill>
              <a:schemeClr val="lt1">
                <a:alpha val="71760"/>
              </a:schemeClr>
            </a:solidFill>
            <a:ln w="9525" cap="flat" cmpd="sng">
              <a:solidFill>
                <a:srgbClr val="A5A5A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98"/>
            <p:cNvSpPr/>
            <p:nvPr/>
          </p:nvSpPr>
          <p:spPr>
            <a:xfrm rot="-5400000">
              <a:off x="1997347" y="1966184"/>
              <a:ext cx="2395500" cy="753900"/>
            </a:xfrm>
            <a:prstGeom prst="roundRect">
              <a:avLst>
                <a:gd name="adj" fmla="val 0"/>
              </a:avLst>
            </a:prstGeom>
            <a:solidFill>
              <a:schemeClr val="lt1">
                <a:alpha val="71760"/>
              </a:schemeClr>
            </a:solidFill>
            <a:ln w="9525" cap="flat" cmpd="sng">
              <a:solidFill>
                <a:srgbClr val="A5A5A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98"/>
            <p:cNvSpPr/>
            <p:nvPr/>
          </p:nvSpPr>
          <p:spPr>
            <a:xfrm rot="-5400000">
              <a:off x="632476" y="1966184"/>
              <a:ext cx="2395500" cy="753900"/>
            </a:xfrm>
            <a:prstGeom prst="roundRect">
              <a:avLst>
                <a:gd name="adj" fmla="val 0"/>
              </a:avLst>
            </a:prstGeom>
            <a:solidFill>
              <a:schemeClr val="lt1">
                <a:alpha val="71760"/>
              </a:schemeClr>
            </a:solidFill>
            <a:ln w="9525" cap="flat" cmpd="sng">
              <a:solidFill>
                <a:srgbClr val="A5A5A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0" name="Google Shape;620;p98"/>
          <p:cNvSpPr/>
          <p:nvPr/>
        </p:nvSpPr>
        <p:spPr>
          <a:xfrm rot="-5400000">
            <a:off x="6186951" y="2355798"/>
            <a:ext cx="2230800" cy="566400"/>
          </a:xfrm>
          <a:prstGeom prst="roundRect">
            <a:avLst>
              <a:gd name="adj" fmla="val 0"/>
            </a:avLst>
          </a:prstGeom>
          <a:solidFill>
            <a:srgbClr val="265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1" name="Google Shape;621;p98"/>
          <p:cNvSpPr/>
          <p:nvPr/>
        </p:nvSpPr>
        <p:spPr>
          <a:xfrm rot="-5400000">
            <a:off x="5536680" y="3070398"/>
            <a:ext cx="801600" cy="566400"/>
          </a:xfrm>
          <a:prstGeom prst="roundRect">
            <a:avLst>
              <a:gd name="adj" fmla="val 0"/>
            </a:avLst>
          </a:prstGeom>
          <a:solidFill>
            <a:srgbClr val="8AC75D">
              <a:alpha val="717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2" name="Google Shape;622;p98"/>
          <p:cNvSpPr/>
          <p:nvPr/>
        </p:nvSpPr>
        <p:spPr>
          <a:xfrm rot="-5400000">
            <a:off x="2215150" y="2491248"/>
            <a:ext cx="1959900" cy="566400"/>
          </a:xfrm>
          <a:prstGeom prst="roundRect">
            <a:avLst>
              <a:gd name="adj" fmla="val 0"/>
            </a:avLst>
          </a:prstGeom>
          <a:solidFill>
            <a:srgbClr val="265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98"/>
          <p:cNvSpPr/>
          <p:nvPr/>
        </p:nvSpPr>
        <p:spPr>
          <a:xfrm rot="-5400000">
            <a:off x="850279" y="2491248"/>
            <a:ext cx="1959900" cy="566400"/>
          </a:xfrm>
          <a:prstGeom prst="roundRect">
            <a:avLst>
              <a:gd name="adj" fmla="val 0"/>
            </a:avLst>
          </a:prstGeom>
          <a:solidFill>
            <a:srgbClr val="8AC75D">
              <a:alpha val="717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98"/>
          <p:cNvSpPr txBox="1"/>
          <p:nvPr/>
        </p:nvSpPr>
        <p:spPr>
          <a:xfrm>
            <a:off x="543750" y="86575"/>
            <a:ext cx="8056500" cy="48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200" b="1">
                <a:solidFill>
                  <a:srgbClr val="034F59"/>
                </a:solidFill>
                <a:latin typeface="Century Gothic"/>
                <a:ea typeface="Century Gothic"/>
                <a:cs typeface="Century Gothic"/>
                <a:sym typeface="Century Gothic"/>
              </a:rPr>
              <a:t>STRESS: </a:t>
            </a:r>
            <a:r>
              <a:rPr lang="en" sz="2200">
                <a:solidFill>
                  <a:srgbClr val="034F59"/>
                </a:solidFill>
                <a:latin typeface="Century Gothic"/>
                <a:ea typeface="Century Gothic"/>
                <a:cs typeface="Century Gothic"/>
                <a:sym typeface="Century Gothic"/>
              </a:rPr>
              <a:t>Manageable Challenge or Overwhelming Threat?</a:t>
            </a:r>
            <a:endParaRPr sz="2200">
              <a:latin typeface="Century Gothic"/>
              <a:ea typeface="Century Gothic"/>
              <a:cs typeface="Century Gothic"/>
              <a:sym typeface="Century Gothic"/>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fade">
                                      <p:cBhvr>
                                        <p:cTn id="7" dur="500"/>
                                        <p:tgtEl>
                                          <p:spTgt spid="6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7"/>
                                        </p:tgtEl>
                                        <p:attrNameLst>
                                          <p:attrName>style.visibility</p:attrName>
                                        </p:attrNameLst>
                                      </p:cBhvr>
                                      <p:to>
                                        <p:strVal val="visible"/>
                                      </p:to>
                                    </p:set>
                                    <p:animEffect transition="in" filter="fade">
                                      <p:cBhvr>
                                        <p:cTn id="12" dur="500"/>
                                        <p:tgtEl>
                                          <p:spTgt spid="60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23"/>
                                        </p:tgtEl>
                                        <p:attrNameLst>
                                          <p:attrName>style.visibility</p:attrName>
                                        </p:attrNameLst>
                                      </p:cBhvr>
                                      <p:to>
                                        <p:strVal val="visible"/>
                                      </p:to>
                                    </p:set>
                                    <p:animEffect transition="in" filter="fade">
                                      <p:cBhvr>
                                        <p:cTn id="16" dur="500"/>
                                        <p:tgtEl>
                                          <p:spTgt spid="6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8"/>
                                        </p:tgtEl>
                                        <p:attrNameLst>
                                          <p:attrName>style.visibility</p:attrName>
                                        </p:attrNameLst>
                                      </p:cBhvr>
                                      <p:to>
                                        <p:strVal val="visible"/>
                                      </p:to>
                                    </p:set>
                                    <p:animEffect transition="in" filter="fade">
                                      <p:cBhvr>
                                        <p:cTn id="21" dur="500"/>
                                        <p:tgtEl>
                                          <p:spTgt spid="60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22"/>
                                        </p:tgtEl>
                                        <p:attrNameLst>
                                          <p:attrName>style.visibility</p:attrName>
                                        </p:attrNameLst>
                                      </p:cBhvr>
                                      <p:to>
                                        <p:strVal val="visible"/>
                                      </p:to>
                                    </p:set>
                                    <p:animEffect transition="in" filter="fade">
                                      <p:cBhvr>
                                        <p:cTn id="25" dur="500"/>
                                        <p:tgtEl>
                                          <p:spTgt spid="6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12"/>
                                        </p:tgtEl>
                                        <p:attrNameLst>
                                          <p:attrName>style.visibility</p:attrName>
                                        </p:attrNameLst>
                                      </p:cBhvr>
                                      <p:to>
                                        <p:strVal val="visible"/>
                                      </p:to>
                                    </p:set>
                                    <p:animEffect transition="in" filter="fade">
                                      <p:cBhvr>
                                        <p:cTn id="30" dur="500"/>
                                        <p:tgtEl>
                                          <p:spTgt spid="61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21"/>
                                        </p:tgtEl>
                                        <p:attrNameLst>
                                          <p:attrName>style.visibility</p:attrName>
                                        </p:attrNameLst>
                                      </p:cBhvr>
                                      <p:to>
                                        <p:strVal val="visible"/>
                                      </p:to>
                                    </p:set>
                                    <p:animEffect transition="in" filter="fade">
                                      <p:cBhvr>
                                        <p:cTn id="34" dur="500"/>
                                        <p:tgtEl>
                                          <p:spTgt spid="6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3"/>
                                        </p:tgtEl>
                                        <p:attrNameLst>
                                          <p:attrName>style.visibility</p:attrName>
                                        </p:attrNameLst>
                                      </p:cBhvr>
                                      <p:to>
                                        <p:strVal val="visible"/>
                                      </p:to>
                                    </p:set>
                                    <p:animEffect transition="in" filter="fade">
                                      <p:cBhvr>
                                        <p:cTn id="39" dur="500"/>
                                        <p:tgtEl>
                                          <p:spTgt spid="61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20"/>
                                        </p:tgtEl>
                                        <p:attrNameLst>
                                          <p:attrName>style.visibility</p:attrName>
                                        </p:attrNameLst>
                                      </p:cBhvr>
                                      <p:to>
                                        <p:strVal val="visible"/>
                                      </p:to>
                                    </p:set>
                                    <p:animEffect transition="in" filter="fade">
                                      <p:cBhvr>
                                        <p:cTn id="43" dur="500"/>
                                        <p:tgtEl>
                                          <p:spTgt spid="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99"/>
          <p:cNvSpPr txBox="1">
            <a:spLocks noGrp="1"/>
          </p:cNvSpPr>
          <p:nvPr>
            <p:ph type="title"/>
          </p:nvPr>
        </p:nvSpPr>
        <p:spPr>
          <a:xfrm>
            <a:off x="1197601" y="252250"/>
            <a:ext cx="6748800" cy="400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ct val="51724"/>
              <a:buNone/>
            </a:pPr>
            <a:r>
              <a:rPr lang="en" sz="2900">
                <a:solidFill>
                  <a:srgbClr val="034F59"/>
                </a:solidFill>
              </a:rPr>
              <a:t>TRAUMA </a:t>
            </a:r>
            <a:r>
              <a:rPr lang="en" sz="2900" b="0">
                <a:solidFill>
                  <a:srgbClr val="034F59"/>
                </a:solidFill>
              </a:rPr>
              <a:t>is an Event, Experience, &amp; Effect</a:t>
            </a:r>
            <a:endParaRPr b="0">
              <a:solidFill>
                <a:srgbClr val="034F59"/>
              </a:solidFill>
            </a:endParaRPr>
          </a:p>
        </p:txBody>
      </p:sp>
      <p:sp>
        <p:nvSpPr>
          <p:cNvPr id="634" name="Google Shape;634;p99"/>
          <p:cNvSpPr txBox="1"/>
          <p:nvPr/>
        </p:nvSpPr>
        <p:spPr>
          <a:xfrm>
            <a:off x="3742150" y="2530353"/>
            <a:ext cx="4400700" cy="346200"/>
          </a:xfrm>
          <a:prstGeom prst="rect">
            <a:avLst/>
          </a:prstGeom>
          <a:solidFill>
            <a:srgbClr val="FEAD4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b="1" i="0" u="none" strike="noStrike" cap="none">
                <a:solidFill>
                  <a:srgbClr val="2F2F2F"/>
                </a:solidFill>
                <a:latin typeface="Century Gothic"/>
                <a:ea typeface="Century Gothic"/>
                <a:cs typeface="Century Gothic"/>
                <a:sym typeface="Century Gothic"/>
              </a:rPr>
              <a:t>Overwhelms</a:t>
            </a:r>
            <a:r>
              <a:rPr lang="en" sz="1800" b="1" i="0" u="none" strike="noStrike" cap="none">
                <a:solidFill>
                  <a:srgbClr val="00349E"/>
                </a:solidFill>
                <a:latin typeface="Century Gothic"/>
                <a:ea typeface="Century Gothic"/>
                <a:cs typeface="Century Gothic"/>
                <a:sym typeface="Century Gothic"/>
              </a:rPr>
              <a:t> </a:t>
            </a:r>
            <a:r>
              <a:rPr lang="en" sz="1800" i="0" u="none" strike="noStrike" cap="none">
                <a:solidFill>
                  <a:srgbClr val="FFFFFF"/>
                </a:solidFill>
                <a:latin typeface="Century Gothic"/>
                <a:ea typeface="Century Gothic"/>
                <a:cs typeface="Century Gothic"/>
                <a:sym typeface="Century Gothic"/>
              </a:rPr>
              <a:t>brain and body</a:t>
            </a:r>
            <a:endParaRPr sz="800">
              <a:latin typeface="Century Gothic"/>
              <a:ea typeface="Century Gothic"/>
              <a:cs typeface="Century Gothic"/>
              <a:sym typeface="Century Gothic"/>
            </a:endParaRPr>
          </a:p>
        </p:txBody>
      </p:sp>
      <p:sp>
        <p:nvSpPr>
          <p:cNvPr id="635" name="Google Shape;635;p99"/>
          <p:cNvSpPr txBox="1"/>
          <p:nvPr/>
        </p:nvSpPr>
        <p:spPr>
          <a:xfrm>
            <a:off x="6438901" y="1999659"/>
            <a:ext cx="2272800" cy="346200"/>
          </a:xfrm>
          <a:prstGeom prst="rect">
            <a:avLst/>
          </a:prstGeom>
          <a:solidFill>
            <a:srgbClr val="FEAD4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b="1" i="0" u="none" strike="noStrike" cap="none">
                <a:solidFill>
                  <a:srgbClr val="2F2F2F"/>
                </a:solidFill>
                <a:latin typeface="Century Gothic"/>
                <a:ea typeface="Century Gothic"/>
                <a:cs typeface="Century Gothic"/>
                <a:sym typeface="Century Gothic"/>
              </a:rPr>
              <a:t>Helpless</a:t>
            </a:r>
            <a:r>
              <a:rPr lang="en" sz="1800" b="1" i="0" u="none" strike="noStrike" cap="none">
                <a:solidFill>
                  <a:srgbClr val="FF0000"/>
                </a:solidFill>
                <a:latin typeface="Century Gothic"/>
                <a:ea typeface="Century Gothic"/>
                <a:cs typeface="Century Gothic"/>
                <a:sym typeface="Century Gothic"/>
              </a:rPr>
              <a:t> </a:t>
            </a:r>
            <a:r>
              <a:rPr lang="en" sz="1800" i="0" u="none" strike="noStrike" cap="none">
                <a:solidFill>
                  <a:srgbClr val="FFFFFF"/>
                </a:solidFill>
                <a:latin typeface="Century Gothic"/>
                <a:ea typeface="Century Gothic"/>
                <a:cs typeface="Century Gothic"/>
                <a:sym typeface="Century Gothic"/>
              </a:rPr>
              <a:t>to escape</a:t>
            </a:r>
            <a:endParaRPr sz="800">
              <a:latin typeface="Century Gothic"/>
              <a:ea typeface="Century Gothic"/>
              <a:cs typeface="Century Gothic"/>
              <a:sym typeface="Century Gothic"/>
            </a:endParaRPr>
          </a:p>
        </p:txBody>
      </p:sp>
      <p:sp>
        <p:nvSpPr>
          <p:cNvPr id="636" name="Google Shape;636;p99"/>
          <p:cNvSpPr txBox="1"/>
          <p:nvPr/>
        </p:nvSpPr>
        <p:spPr>
          <a:xfrm>
            <a:off x="2670572" y="3524251"/>
            <a:ext cx="2122800" cy="346200"/>
          </a:xfrm>
          <a:prstGeom prst="rect">
            <a:avLst/>
          </a:prstGeom>
          <a:solidFill>
            <a:srgbClr val="69B6C9"/>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b="1" i="0" u="none" strike="noStrike" cap="none">
                <a:solidFill>
                  <a:srgbClr val="2F2F2F"/>
                </a:solidFill>
                <a:latin typeface="Century Gothic"/>
                <a:ea typeface="Century Gothic"/>
                <a:cs typeface="Century Gothic"/>
                <a:sym typeface="Century Gothic"/>
              </a:rPr>
              <a:t>Dis-integration</a:t>
            </a:r>
            <a:endParaRPr sz="1800" i="0" u="none" strike="noStrike" cap="none">
              <a:solidFill>
                <a:srgbClr val="2F2F2F"/>
              </a:solidFill>
              <a:latin typeface="Century Gothic"/>
              <a:ea typeface="Century Gothic"/>
              <a:cs typeface="Century Gothic"/>
              <a:sym typeface="Century Gothic"/>
            </a:endParaRPr>
          </a:p>
        </p:txBody>
      </p:sp>
      <p:sp>
        <p:nvSpPr>
          <p:cNvPr id="637" name="Google Shape;637;p99"/>
          <p:cNvSpPr txBox="1"/>
          <p:nvPr/>
        </p:nvSpPr>
        <p:spPr>
          <a:xfrm>
            <a:off x="2563417" y="4831557"/>
            <a:ext cx="6474600" cy="1923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800" i="0" u="none" strike="noStrike" cap="none">
                <a:solidFill>
                  <a:srgbClr val="000000"/>
                </a:solidFill>
                <a:latin typeface="Century Gothic"/>
                <a:ea typeface="Century Gothic"/>
                <a:cs typeface="Century Gothic"/>
                <a:sym typeface="Century Gothic"/>
              </a:rPr>
              <a:t>(Herman, 2015; Van der Kolk, 2005; DSM-5; Fleitas, 2019; Siegel, 2012; Bloom, 2013)</a:t>
            </a:r>
            <a:endParaRPr sz="1100">
              <a:latin typeface="Century Gothic"/>
              <a:ea typeface="Century Gothic"/>
              <a:cs typeface="Century Gothic"/>
              <a:sym typeface="Century Gothic"/>
            </a:endParaRPr>
          </a:p>
        </p:txBody>
      </p:sp>
      <p:sp>
        <p:nvSpPr>
          <p:cNvPr id="638" name="Google Shape;638;p99"/>
          <p:cNvSpPr txBox="1"/>
          <p:nvPr/>
        </p:nvSpPr>
        <p:spPr>
          <a:xfrm>
            <a:off x="2775757" y="929412"/>
            <a:ext cx="4734600" cy="346200"/>
          </a:xfrm>
          <a:prstGeom prst="rect">
            <a:avLst/>
          </a:prstGeom>
          <a:solidFill>
            <a:srgbClr val="76BD59"/>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i="0" u="none" strike="noStrike" cap="none">
                <a:solidFill>
                  <a:srgbClr val="FFFFFF"/>
                </a:solidFill>
                <a:latin typeface="Century Gothic"/>
                <a:ea typeface="Century Gothic"/>
                <a:cs typeface="Century Gothic"/>
                <a:sym typeface="Century Gothic"/>
              </a:rPr>
              <a:t>Actual</a:t>
            </a:r>
            <a:r>
              <a:rPr lang="en" sz="1800" i="0" u="none" strike="noStrike" cap="none">
                <a:solidFill>
                  <a:srgbClr val="000000"/>
                </a:solidFill>
                <a:latin typeface="Century Gothic"/>
                <a:ea typeface="Century Gothic"/>
                <a:cs typeface="Century Gothic"/>
                <a:sym typeface="Century Gothic"/>
              </a:rPr>
              <a:t> </a:t>
            </a:r>
            <a:r>
              <a:rPr lang="en" sz="1800" i="0" u="none" strike="noStrike" cap="none">
                <a:solidFill>
                  <a:srgbClr val="2F2F2F"/>
                </a:solidFill>
                <a:latin typeface="Century Gothic"/>
                <a:ea typeface="Century Gothic"/>
                <a:cs typeface="Century Gothic"/>
                <a:sym typeface="Century Gothic"/>
              </a:rPr>
              <a:t>danger</a:t>
            </a:r>
            <a:r>
              <a:rPr lang="en" sz="1800" i="0" u="none" strike="noStrike" cap="none">
                <a:solidFill>
                  <a:srgbClr val="000000"/>
                </a:solidFill>
                <a:latin typeface="Century Gothic"/>
                <a:ea typeface="Century Gothic"/>
                <a:cs typeface="Century Gothic"/>
                <a:sym typeface="Century Gothic"/>
              </a:rPr>
              <a:t> </a:t>
            </a:r>
            <a:r>
              <a:rPr lang="en" sz="1800" i="0" u="none" strike="noStrike" cap="none">
                <a:solidFill>
                  <a:srgbClr val="FFFFFF"/>
                </a:solidFill>
                <a:latin typeface="Century Gothic"/>
                <a:ea typeface="Century Gothic"/>
                <a:cs typeface="Century Gothic"/>
                <a:sym typeface="Century Gothic"/>
              </a:rPr>
              <a:t>or extreme </a:t>
            </a:r>
            <a:r>
              <a:rPr lang="en" sz="1800" b="1" i="0" u="none" strike="noStrike" cap="none">
                <a:solidFill>
                  <a:srgbClr val="2F2F2F"/>
                </a:solidFill>
                <a:latin typeface="Century Gothic"/>
                <a:ea typeface="Century Gothic"/>
                <a:cs typeface="Century Gothic"/>
                <a:sym typeface="Century Gothic"/>
              </a:rPr>
              <a:t>threat</a:t>
            </a:r>
            <a:r>
              <a:rPr lang="en" sz="1800" b="1" i="0" u="none" strike="noStrike" cap="none">
                <a:solidFill>
                  <a:srgbClr val="FF0000"/>
                </a:solidFill>
                <a:latin typeface="Century Gothic"/>
                <a:ea typeface="Century Gothic"/>
                <a:cs typeface="Century Gothic"/>
                <a:sym typeface="Century Gothic"/>
              </a:rPr>
              <a:t> </a:t>
            </a:r>
            <a:r>
              <a:rPr lang="en" sz="1800" i="0" u="none" strike="noStrike" cap="none">
                <a:solidFill>
                  <a:srgbClr val="FFFFFF"/>
                </a:solidFill>
                <a:latin typeface="Century Gothic"/>
                <a:ea typeface="Century Gothic"/>
                <a:cs typeface="Century Gothic"/>
                <a:sym typeface="Century Gothic"/>
              </a:rPr>
              <a:t>of</a:t>
            </a:r>
            <a:r>
              <a:rPr lang="en" sz="1800" b="1" i="0" u="none" strike="noStrike" cap="none">
                <a:solidFill>
                  <a:srgbClr val="FFFFFF"/>
                </a:solidFill>
                <a:latin typeface="Century Gothic"/>
                <a:ea typeface="Century Gothic"/>
                <a:cs typeface="Century Gothic"/>
                <a:sym typeface="Century Gothic"/>
              </a:rPr>
              <a:t> </a:t>
            </a:r>
            <a:r>
              <a:rPr lang="en" sz="1800" b="1" i="0" u="none" strike="noStrike" cap="none">
                <a:solidFill>
                  <a:srgbClr val="2F2F2F"/>
                </a:solidFill>
                <a:latin typeface="Century Gothic"/>
                <a:ea typeface="Century Gothic"/>
                <a:cs typeface="Century Gothic"/>
                <a:sym typeface="Century Gothic"/>
              </a:rPr>
              <a:t>harm</a:t>
            </a:r>
            <a:endParaRPr sz="800">
              <a:latin typeface="Century Gothic"/>
              <a:ea typeface="Century Gothic"/>
              <a:cs typeface="Century Gothic"/>
              <a:sym typeface="Century Gothic"/>
            </a:endParaRPr>
          </a:p>
        </p:txBody>
      </p:sp>
      <p:sp>
        <p:nvSpPr>
          <p:cNvPr id="639" name="Google Shape;639;p99"/>
          <p:cNvSpPr txBox="1"/>
          <p:nvPr/>
        </p:nvSpPr>
        <p:spPr>
          <a:xfrm>
            <a:off x="2988252" y="2000360"/>
            <a:ext cx="2771700" cy="346200"/>
          </a:xfrm>
          <a:prstGeom prst="rect">
            <a:avLst/>
          </a:prstGeom>
          <a:solidFill>
            <a:srgbClr val="FEAD40"/>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b="1" i="0" u="none" strike="noStrike" cap="none">
                <a:solidFill>
                  <a:srgbClr val="2F2F2F"/>
                </a:solidFill>
                <a:latin typeface="Century Gothic"/>
                <a:ea typeface="Century Gothic"/>
                <a:cs typeface="Century Gothic"/>
                <a:sym typeface="Century Gothic"/>
              </a:rPr>
              <a:t>“Fight, flight or freeze”</a:t>
            </a:r>
            <a:endParaRPr sz="800">
              <a:latin typeface="Century Gothic"/>
              <a:ea typeface="Century Gothic"/>
              <a:cs typeface="Century Gothic"/>
              <a:sym typeface="Century Gothic"/>
            </a:endParaRPr>
          </a:p>
        </p:txBody>
      </p:sp>
      <p:sp>
        <p:nvSpPr>
          <p:cNvPr id="640" name="Google Shape;640;p99"/>
          <p:cNvSpPr txBox="1"/>
          <p:nvPr/>
        </p:nvSpPr>
        <p:spPr>
          <a:xfrm>
            <a:off x="3369825" y="4082188"/>
            <a:ext cx="3149700" cy="346200"/>
          </a:xfrm>
          <a:prstGeom prst="rect">
            <a:avLst/>
          </a:prstGeom>
          <a:solidFill>
            <a:srgbClr val="69B6C9"/>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i="0" u="none" strike="noStrike" cap="none">
                <a:solidFill>
                  <a:srgbClr val="FFFFFF"/>
                </a:solidFill>
                <a:latin typeface="Century Gothic"/>
                <a:ea typeface="Century Gothic"/>
                <a:cs typeface="Century Gothic"/>
                <a:sym typeface="Century Gothic"/>
              </a:rPr>
              <a:t>Lasting </a:t>
            </a:r>
            <a:r>
              <a:rPr lang="en" sz="1800" b="1" i="0" u="none" strike="noStrike" cap="none">
                <a:solidFill>
                  <a:srgbClr val="2F2F2F"/>
                </a:solidFill>
                <a:latin typeface="Century Gothic"/>
                <a:ea typeface="Century Gothic"/>
                <a:cs typeface="Century Gothic"/>
                <a:sym typeface="Century Gothic"/>
              </a:rPr>
              <a:t>adverse</a:t>
            </a:r>
            <a:r>
              <a:rPr lang="en" sz="1800" i="0" u="none" strike="noStrike" cap="none">
                <a:solidFill>
                  <a:srgbClr val="FF0000"/>
                </a:solidFill>
                <a:latin typeface="Century Gothic"/>
                <a:ea typeface="Century Gothic"/>
                <a:cs typeface="Century Gothic"/>
                <a:sym typeface="Century Gothic"/>
              </a:rPr>
              <a:t> </a:t>
            </a:r>
            <a:r>
              <a:rPr lang="en" sz="1800" i="0" u="none" strike="noStrike" cap="none">
                <a:solidFill>
                  <a:srgbClr val="FFFFFF"/>
                </a:solidFill>
                <a:latin typeface="Century Gothic"/>
                <a:ea typeface="Century Gothic"/>
                <a:cs typeface="Century Gothic"/>
                <a:sym typeface="Century Gothic"/>
              </a:rPr>
              <a:t>effects</a:t>
            </a:r>
            <a:endParaRPr sz="800">
              <a:latin typeface="Century Gothic"/>
              <a:ea typeface="Century Gothic"/>
              <a:cs typeface="Century Gothic"/>
              <a:sym typeface="Century Gothic"/>
            </a:endParaRPr>
          </a:p>
        </p:txBody>
      </p:sp>
      <p:sp>
        <p:nvSpPr>
          <p:cNvPr id="641" name="Google Shape;641;p99"/>
          <p:cNvSpPr/>
          <p:nvPr/>
        </p:nvSpPr>
        <p:spPr>
          <a:xfrm>
            <a:off x="6022180" y="2119637"/>
            <a:ext cx="150000" cy="174000"/>
          </a:xfrm>
          <a:prstGeom prst="mathPlus">
            <a:avLst>
              <a:gd name="adj1" fmla="val 23520"/>
            </a:avLst>
          </a:pr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642" name="Google Shape;642;p99"/>
          <p:cNvSpPr txBox="1"/>
          <p:nvPr/>
        </p:nvSpPr>
        <p:spPr>
          <a:xfrm>
            <a:off x="5581650" y="3499248"/>
            <a:ext cx="2000100" cy="346200"/>
          </a:xfrm>
          <a:prstGeom prst="rect">
            <a:avLst/>
          </a:prstGeom>
          <a:solidFill>
            <a:srgbClr val="69B6C9"/>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n" sz="1800" b="1" i="0" u="none" strike="noStrike" cap="none">
                <a:solidFill>
                  <a:srgbClr val="2F2F2F"/>
                </a:solidFill>
                <a:latin typeface="Century Gothic"/>
                <a:ea typeface="Century Gothic"/>
                <a:cs typeface="Century Gothic"/>
                <a:sym typeface="Century Gothic"/>
              </a:rPr>
              <a:t>Dysregulation</a:t>
            </a:r>
            <a:endParaRPr sz="1800" i="0" u="none" strike="noStrike" cap="none">
              <a:solidFill>
                <a:srgbClr val="2F2F2F"/>
              </a:solidFill>
              <a:latin typeface="Century Gothic"/>
              <a:ea typeface="Century Gothic"/>
              <a:cs typeface="Century Gothic"/>
              <a:sym typeface="Century Gothic"/>
            </a:endParaRPr>
          </a:p>
        </p:txBody>
      </p:sp>
      <p:cxnSp>
        <p:nvCxnSpPr>
          <p:cNvPr id="643" name="Google Shape;643;p99"/>
          <p:cNvCxnSpPr/>
          <p:nvPr/>
        </p:nvCxnSpPr>
        <p:spPr>
          <a:xfrm rot="10800000" flipH="1">
            <a:off x="4964760" y="3676613"/>
            <a:ext cx="526500" cy="2400"/>
          </a:xfrm>
          <a:prstGeom prst="straightConnector1">
            <a:avLst/>
          </a:prstGeom>
          <a:noFill/>
          <a:ln w="57150" cap="flat" cmpd="sng">
            <a:solidFill>
              <a:schemeClr val="dk1"/>
            </a:solidFill>
            <a:prstDash val="solid"/>
            <a:round/>
            <a:headEnd type="none" w="med" len="med"/>
            <a:tailEnd type="stealth" w="med" len="med"/>
          </a:ln>
        </p:spPr>
      </p:cxnSp>
      <p:sp>
        <p:nvSpPr>
          <p:cNvPr id="644" name="Google Shape;644;p99"/>
          <p:cNvSpPr txBox="1"/>
          <p:nvPr/>
        </p:nvSpPr>
        <p:spPr>
          <a:xfrm>
            <a:off x="301795" y="883200"/>
            <a:ext cx="1698900" cy="3924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2100" b="1" i="0" u="none" strike="noStrike" cap="none">
                <a:solidFill>
                  <a:srgbClr val="76BD59"/>
                </a:solidFill>
                <a:latin typeface="Century Gothic"/>
                <a:ea typeface="Century Gothic"/>
                <a:cs typeface="Century Gothic"/>
                <a:sym typeface="Century Gothic"/>
              </a:rPr>
              <a:t>Event</a:t>
            </a:r>
            <a:endParaRPr sz="1500" b="1" i="0" u="none" strike="noStrike" cap="none">
              <a:solidFill>
                <a:srgbClr val="76BD59"/>
              </a:solidFill>
              <a:latin typeface="Century Gothic"/>
              <a:ea typeface="Century Gothic"/>
              <a:cs typeface="Century Gothic"/>
              <a:sym typeface="Century Gothic"/>
            </a:endParaRPr>
          </a:p>
        </p:txBody>
      </p:sp>
      <p:sp>
        <p:nvSpPr>
          <p:cNvPr id="645" name="Google Shape;645;p99"/>
          <p:cNvSpPr txBox="1"/>
          <p:nvPr/>
        </p:nvSpPr>
        <p:spPr>
          <a:xfrm>
            <a:off x="301788" y="2296853"/>
            <a:ext cx="1698900" cy="3924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2100" b="1" i="0" u="none" strike="noStrike" cap="none">
                <a:solidFill>
                  <a:srgbClr val="FEAD40"/>
                </a:solidFill>
                <a:latin typeface="Century Gothic"/>
                <a:ea typeface="Century Gothic"/>
                <a:cs typeface="Century Gothic"/>
                <a:sym typeface="Century Gothic"/>
              </a:rPr>
              <a:t>Experience</a:t>
            </a:r>
            <a:endParaRPr sz="1500" b="1" i="0" u="none" strike="noStrike" cap="none">
              <a:solidFill>
                <a:srgbClr val="FEAD40"/>
              </a:solidFill>
              <a:latin typeface="Century Gothic"/>
              <a:ea typeface="Century Gothic"/>
              <a:cs typeface="Century Gothic"/>
              <a:sym typeface="Century Gothic"/>
            </a:endParaRPr>
          </a:p>
        </p:txBody>
      </p:sp>
      <p:sp>
        <p:nvSpPr>
          <p:cNvPr id="646" name="Google Shape;646;p99"/>
          <p:cNvSpPr txBox="1"/>
          <p:nvPr/>
        </p:nvSpPr>
        <p:spPr>
          <a:xfrm>
            <a:off x="301800" y="3945763"/>
            <a:ext cx="1698900" cy="3924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2100" b="1" i="0" u="none" strike="noStrike" cap="none">
                <a:solidFill>
                  <a:srgbClr val="69B6C9"/>
                </a:solidFill>
                <a:latin typeface="Century Gothic"/>
                <a:ea typeface="Century Gothic"/>
                <a:cs typeface="Century Gothic"/>
                <a:sym typeface="Century Gothic"/>
              </a:rPr>
              <a:t>Effect</a:t>
            </a:r>
            <a:endParaRPr sz="1500" b="1" i="0" u="none" strike="noStrike" cap="none">
              <a:solidFill>
                <a:srgbClr val="69B6C9"/>
              </a:solidFill>
              <a:latin typeface="Century Gothic"/>
              <a:ea typeface="Century Gothic"/>
              <a:cs typeface="Century Gothic"/>
              <a:sym typeface="Century Gothic"/>
            </a:endParaRPr>
          </a:p>
        </p:txBody>
      </p:sp>
      <p:pic>
        <p:nvPicPr>
          <p:cNvPr id="647" name="Google Shape;647;p99"/>
          <p:cNvPicPr preferRelativeResize="0"/>
          <p:nvPr/>
        </p:nvPicPr>
        <p:blipFill rotWithShape="1">
          <a:blip r:embed="rId3">
            <a:alphaModFix/>
          </a:blip>
          <a:srcRect r="56900"/>
          <a:stretch/>
        </p:blipFill>
        <p:spPr>
          <a:xfrm>
            <a:off x="2228509" y="798251"/>
            <a:ext cx="392562" cy="958439"/>
          </a:xfrm>
          <a:prstGeom prst="rect">
            <a:avLst/>
          </a:prstGeom>
          <a:noFill/>
          <a:ln>
            <a:noFill/>
          </a:ln>
        </p:spPr>
      </p:pic>
      <p:pic>
        <p:nvPicPr>
          <p:cNvPr id="648" name="Google Shape;648;p99"/>
          <p:cNvPicPr preferRelativeResize="0"/>
          <p:nvPr/>
        </p:nvPicPr>
        <p:blipFill rotWithShape="1">
          <a:blip r:embed="rId3">
            <a:alphaModFix/>
          </a:blip>
          <a:srcRect r="56900"/>
          <a:stretch/>
        </p:blipFill>
        <p:spPr>
          <a:xfrm>
            <a:off x="2453848" y="1947250"/>
            <a:ext cx="498538" cy="1217151"/>
          </a:xfrm>
          <a:prstGeom prst="rect">
            <a:avLst/>
          </a:prstGeom>
          <a:noFill/>
          <a:ln>
            <a:noFill/>
          </a:ln>
        </p:spPr>
      </p:pic>
      <p:pic>
        <p:nvPicPr>
          <p:cNvPr id="649" name="Google Shape;649;p99"/>
          <p:cNvPicPr preferRelativeResize="0"/>
          <p:nvPr/>
        </p:nvPicPr>
        <p:blipFill rotWithShape="1">
          <a:blip r:embed="rId3">
            <a:alphaModFix/>
          </a:blip>
          <a:srcRect r="56900"/>
          <a:stretch/>
        </p:blipFill>
        <p:spPr>
          <a:xfrm>
            <a:off x="2190372" y="3499250"/>
            <a:ext cx="526501" cy="12854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anim calcmode="lin" valueType="num">
                                      <p:cBhvr additive="base">
                                        <p:cTn id="7" dur="500"/>
                                        <p:tgtEl>
                                          <p:spTgt spid="644"/>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38"/>
                                        </p:tgtEl>
                                        <p:attrNameLst>
                                          <p:attrName>style.visibility</p:attrName>
                                        </p:attrNameLst>
                                      </p:cBhvr>
                                      <p:to>
                                        <p:strVal val="visible"/>
                                      </p:to>
                                    </p:set>
                                    <p:anim calcmode="lin" valueType="num">
                                      <p:cBhvr additive="base">
                                        <p:cTn id="10" dur="500"/>
                                        <p:tgtEl>
                                          <p:spTgt spid="63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645"/>
                                        </p:tgtEl>
                                        <p:attrNameLst>
                                          <p:attrName>style.visibility</p:attrName>
                                        </p:attrNameLst>
                                      </p:cBhvr>
                                      <p:to>
                                        <p:strVal val="visible"/>
                                      </p:to>
                                    </p:set>
                                    <p:anim calcmode="lin" valueType="num">
                                      <p:cBhvr additive="base">
                                        <p:cTn id="15" dur="500"/>
                                        <p:tgtEl>
                                          <p:spTgt spid="645"/>
                                        </p:tgtEl>
                                        <p:attrNameLst>
                                          <p:attrName>ppt_y</p:attrName>
                                        </p:attrNameLst>
                                      </p:cBhvr>
                                      <p:tavLst>
                                        <p:tav tm="0">
                                          <p:val>
                                            <p:strVal val="#ppt_y-1"/>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639"/>
                                        </p:tgtEl>
                                        <p:attrNameLst>
                                          <p:attrName>style.visibility</p:attrName>
                                        </p:attrNameLst>
                                      </p:cBhvr>
                                      <p:to>
                                        <p:strVal val="visible"/>
                                      </p:to>
                                    </p:set>
                                    <p:anim calcmode="lin" valueType="num">
                                      <p:cBhvr additive="base">
                                        <p:cTn id="18" dur="500"/>
                                        <p:tgtEl>
                                          <p:spTgt spid="639"/>
                                        </p:tgtEl>
                                        <p:attrNameLst>
                                          <p:attrName>ppt_y</p:attrName>
                                        </p:attrNameLst>
                                      </p:cBhvr>
                                      <p:tavLst>
                                        <p:tav tm="0">
                                          <p:val>
                                            <p:strVal val="#ppt_y-1"/>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641"/>
                                        </p:tgtEl>
                                        <p:attrNameLst>
                                          <p:attrName>style.visibility</p:attrName>
                                        </p:attrNameLst>
                                      </p:cBhvr>
                                      <p:to>
                                        <p:strVal val="visible"/>
                                      </p:to>
                                    </p:set>
                                    <p:anim calcmode="lin" valueType="num">
                                      <p:cBhvr additive="base">
                                        <p:cTn id="21" dur="500"/>
                                        <p:tgtEl>
                                          <p:spTgt spid="641"/>
                                        </p:tgtEl>
                                        <p:attrNameLst>
                                          <p:attrName>ppt_y</p:attrName>
                                        </p:attrNameLst>
                                      </p:cBhvr>
                                      <p:tavLst>
                                        <p:tav tm="0">
                                          <p:val>
                                            <p:strVal val="#ppt_y-1"/>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635"/>
                                        </p:tgtEl>
                                        <p:attrNameLst>
                                          <p:attrName>style.visibility</p:attrName>
                                        </p:attrNameLst>
                                      </p:cBhvr>
                                      <p:to>
                                        <p:strVal val="visible"/>
                                      </p:to>
                                    </p:set>
                                    <p:anim calcmode="lin" valueType="num">
                                      <p:cBhvr additive="base">
                                        <p:cTn id="24" dur="500"/>
                                        <p:tgtEl>
                                          <p:spTgt spid="635"/>
                                        </p:tgtEl>
                                        <p:attrNameLst>
                                          <p:attrName>ppt_y</p:attrName>
                                        </p:attrNameLst>
                                      </p:cBhvr>
                                      <p:tavLst>
                                        <p:tav tm="0">
                                          <p:val>
                                            <p:strVal val="#ppt_y-1"/>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34"/>
                                        </p:tgtEl>
                                        <p:attrNameLst>
                                          <p:attrName>style.visibility</p:attrName>
                                        </p:attrNameLst>
                                      </p:cBhvr>
                                      <p:to>
                                        <p:strVal val="visible"/>
                                      </p:to>
                                    </p:set>
                                    <p:anim calcmode="lin" valueType="num">
                                      <p:cBhvr additive="base">
                                        <p:cTn id="27" dur="500"/>
                                        <p:tgtEl>
                                          <p:spTgt spid="634"/>
                                        </p:tgtEl>
                                        <p:attrNameLst>
                                          <p:attrName>ppt_y</p:attrName>
                                        </p:attrNameLst>
                                      </p:cBhvr>
                                      <p:tavLst>
                                        <p:tav tm="0">
                                          <p:val>
                                            <p:strVal val="#ppt_y-1"/>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646"/>
                                        </p:tgtEl>
                                        <p:attrNameLst>
                                          <p:attrName>style.visibility</p:attrName>
                                        </p:attrNameLst>
                                      </p:cBhvr>
                                      <p:to>
                                        <p:strVal val="visible"/>
                                      </p:to>
                                    </p:set>
                                    <p:anim calcmode="lin" valueType="num">
                                      <p:cBhvr additive="base">
                                        <p:cTn id="30" dur="500"/>
                                        <p:tgtEl>
                                          <p:spTgt spid="646"/>
                                        </p:tgtEl>
                                        <p:attrNameLst>
                                          <p:attrName>ppt_y</p:attrName>
                                        </p:attrNameLst>
                                      </p:cBhvr>
                                      <p:tavLst>
                                        <p:tav tm="0">
                                          <p:val>
                                            <p:strVal val="#ppt_y-1"/>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636"/>
                                        </p:tgtEl>
                                        <p:attrNameLst>
                                          <p:attrName>style.visibility</p:attrName>
                                        </p:attrNameLst>
                                      </p:cBhvr>
                                      <p:to>
                                        <p:strVal val="visible"/>
                                      </p:to>
                                    </p:set>
                                    <p:anim calcmode="lin" valueType="num">
                                      <p:cBhvr additive="base">
                                        <p:cTn id="33" dur="500"/>
                                        <p:tgtEl>
                                          <p:spTgt spid="636"/>
                                        </p:tgtEl>
                                        <p:attrNameLst>
                                          <p:attrName>ppt_y</p:attrName>
                                        </p:attrNameLst>
                                      </p:cBhvr>
                                      <p:tavLst>
                                        <p:tav tm="0">
                                          <p:val>
                                            <p:strVal val="#ppt_y-1"/>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643"/>
                                        </p:tgtEl>
                                        <p:attrNameLst>
                                          <p:attrName>style.visibility</p:attrName>
                                        </p:attrNameLst>
                                      </p:cBhvr>
                                      <p:to>
                                        <p:strVal val="visible"/>
                                      </p:to>
                                    </p:set>
                                    <p:anim calcmode="lin" valueType="num">
                                      <p:cBhvr additive="base">
                                        <p:cTn id="36" dur="500"/>
                                        <p:tgtEl>
                                          <p:spTgt spid="643"/>
                                        </p:tgtEl>
                                        <p:attrNameLst>
                                          <p:attrName>ppt_y</p:attrName>
                                        </p:attrNameLst>
                                      </p:cBhvr>
                                      <p:tavLst>
                                        <p:tav tm="0">
                                          <p:val>
                                            <p:strVal val="#ppt_y-1"/>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642"/>
                                        </p:tgtEl>
                                        <p:attrNameLst>
                                          <p:attrName>style.visibility</p:attrName>
                                        </p:attrNameLst>
                                      </p:cBhvr>
                                      <p:to>
                                        <p:strVal val="visible"/>
                                      </p:to>
                                    </p:set>
                                    <p:anim calcmode="lin" valueType="num">
                                      <p:cBhvr additive="base">
                                        <p:cTn id="39" dur="500"/>
                                        <p:tgtEl>
                                          <p:spTgt spid="642"/>
                                        </p:tgtEl>
                                        <p:attrNameLst>
                                          <p:attrName>ppt_y</p:attrName>
                                        </p:attrNameLst>
                                      </p:cBhvr>
                                      <p:tavLst>
                                        <p:tav tm="0">
                                          <p:val>
                                            <p:strVal val="#ppt_y-1"/>
                                          </p:val>
                                        </p:tav>
                                        <p:tav tm="100000">
                                          <p:val>
                                            <p:strVal val="#ppt_y"/>
                                          </p:val>
                                        </p:tav>
                                      </p:tavLst>
                                    </p:anim>
                                  </p:childTnLst>
                                </p:cTn>
                              </p:par>
                              <p:par>
                                <p:cTn id="40" presetID="2" presetClass="entr" presetSubtype="1" fill="hold" nodeType="withEffect">
                                  <p:stCondLst>
                                    <p:cond delay="0"/>
                                  </p:stCondLst>
                                  <p:childTnLst>
                                    <p:set>
                                      <p:cBhvr>
                                        <p:cTn id="41" dur="1" fill="hold">
                                          <p:stCondLst>
                                            <p:cond delay="0"/>
                                          </p:stCondLst>
                                        </p:cTn>
                                        <p:tgtEl>
                                          <p:spTgt spid="640"/>
                                        </p:tgtEl>
                                        <p:attrNameLst>
                                          <p:attrName>style.visibility</p:attrName>
                                        </p:attrNameLst>
                                      </p:cBhvr>
                                      <p:to>
                                        <p:strVal val="visible"/>
                                      </p:to>
                                    </p:set>
                                    <p:anim calcmode="lin" valueType="num">
                                      <p:cBhvr additive="base">
                                        <p:cTn id="42" dur="500"/>
                                        <p:tgtEl>
                                          <p:spTgt spid="6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00"/>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5" name="Google Shape;655;p100"/>
          <p:cNvSpPr/>
          <p:nvPr/>
        </p:nvSpPr>
        <p:spPr>
          <a:xfrm>
            <a:off x="4982550" y="1233150"/>
            <a:ext cx="3617700" cy="2677200"/>
          </a:xfrm>
          <a:prstGeom prst="rect">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00"/>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7" name="Google Shape;657;p100"/>
          <p:cNvSpPr txBox="1"/>
          <p:nvPr/>
        </p:nvSpPr>
        <p:spPr>
          <a:xfrm>
            <a:off x="372250" y="1232700"/>
            <a:ext cx="41586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entury Gothic"/>
                <a:ea typeface="Century Gothic"/>
                <a:cs typeface="Century Gothic"/>
                <a:sym typeface="Century Gothic"/>
              </a:rPr>
              <a:t>Loss is relative, loss is complex.</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Death of a meaningful person</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Ritual/routine/habit</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Life transitions</a:t>
            </a:r>
            <a:endParaRPr sz="1800">
              <a:latin typeface="Century Gothic"/>
              <a:ea typeface="Century Gothic"/>
              <a:cs typeface="Century Gothic"/>
              <a:sym typeface="Century Gothic"/>
            </a:endParaRPr>
          </a:p>
          <a:p>
            <a:pPr marL="457200" lvl="0" indent="-342900" algn="l" rtl="0">
              <a:spcBef>
                <a:spcPts val="0"/>
              </a:spcBef>
              <a:spcAft>
                <a:spcPts val="0"/>
              </a:spcAft>
              <a:buSzPts val="1800"/>
              <a:buFont typeface="Century Gothic"/>
              <a:buChar char="●"/>
            </a:pPr>
            <a:r>
              <a:rPr lang="en" sz="1800">
                <a:latin typeface="Century Gothic"/>
                <a:ea typeface="Century Gothic"/>
                <a:cs typeface="Century Gothic"/>
                <a:sym typeface="Century Gothic"/>
              </a:rPr>
              <a:t>Perception/feelings</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r>
              <a:rPr lang="en" sz="1800" i="1">
                <a:latin typeface="Century Gothic"/>
                <a:ea typeface="Century Gothic"/>
                <a:cs typeface="Century Gothic"/>
                <a:sym typeface="Century Gothic"/>
              </a:rPr>
              <a:t>Not all grief involves trauma, but all trauma involves grief.</a:t>
            </a:r>
            <a:endParaRPr sz="1800" i="1">
              <a:latin typeface="Century Gothic"/>
              <a:ea typeface="Century Gothic"/>
              <a:cs typeface="Century Gothic"/>
              <a:sym typeface="Century Gothic"/>
            </a:endParaRPr>
          </a:p>
        </p:txBody>
      </p:sp>
      <p:sp>
        <p:nvSpPr>
          <p:cNvPr id="658" name="Google Shape;658;p100"/>
          <p:cNvSpPr txBox="1"/>
          <p:nvPr/>
        </p:nvSpPr>
        <p:spPr>
          <a:xfrm>
            <a:off x="543750" y="162775"/>
            <a:ext cx="8056500" cy="53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500" b="1">
                <a:solidFill>
                  <a:srgbClr val="034F59"/>
                </a:solidFill>
                <a:latin typeface="Century Gothic"/>
                <a:ea typeface="Century Gothic"/>
                <a:cs typeface="Century Gothic"/>
                <a:sym typeface="Century Gothic"/>
              </a:rPr>
              <a:t>GRIEF: </a:t>
            </a:r>
            <a:r>
              <a:rPr lang="en" sz="2500">
                <a:solidFill>
                  <a:srgbClr val="034F59"/>
                </a:solidFill>
                <a:latin typeface="Century Gothic"/>
                <a:ea typeface="Century Gothic"/>
                <a:cs typeface="Century Gothic"/>
                <a:sym typeface="Century Gothic"/>
              </a:rPr>
              <a:t>Experiencing a Sense of Loss</a:t>
            </a:r>
            <a:endParaRPr sz="2500">
              <a:latin typeface="Century Gothic"/>
              <a:ea typeface="Century Gothic"/>
              <a:cs typeface="Century Gothic"/>
              <a:sym typeface="Century Gothic"/>
            </a:endParaRPr>
          </a:p>
        </p:txBody>
      </p:sp>
      <p:sp>
        <p:nvSpPr>
          <p:cNvPr id="659" name="Google Shape;659;p100"/>
          <p:cNvSpPr txBox="1"/>
          <p:nvPr/>
        </p:nvSpPr>
        <p:spPr>
          <a:xfrm>
            <a:off x="5193000" y="1509750"/>
            <a:ext cx="31968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entury Gothic"/>
                <a:ea typeface="Century Gothic"/>
                <a:cs typeface="Century Gothic"/>
                <a:sym typeface="Century Gothic"/>
              </a:rPr>
              <a:t>Grief really is that feeling that you have, the sort of intensity that just overwhelms you, and that sort of momentary experience. Grieving, on the other hand, is the way that grief changes over time without ever actually going away.</a:t>
            </a:r>
            <a:endParaRPr>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a:latin typeface="Century Gothic"/>
                <a:ea typeface="Century Gothic"/>
                <a:cs typeface="Century Gothic"/>
                <a:sym typeface="Century Gothic"/>
              </a:rPr>
              <a:t>-Mary Frances O’Connor, PhD</a:t>
            </a:r>
            <a:endParaRPr>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1"/>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101"/>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101"/>
          <p:cNvSpPr txBox="1"/>
          <p:nvPr/>
        </p:nvSpPr>
        <p:spPr>
          <a:xfrm>
            <a:off x="-125700" y="476750"/>
            <a:ext cx="6134700" cy="585300"/>
          </a:xfrm>
          <a:prstGeom prst="rect">
            <a:avLst/>
          </a:prstGeom>
          <a:solidFill>
            <a:srgbClr val="653665"/>
          </a:solidFill>
          <a:ln>
            <a:noFill/>
          </a:ln>
        </p:spPr>
        <p:txBody>
          <a:bodyPr spcFirstLastPara="1" wrap="square" lIns="0" tIns="0" rIns="0" bIns="0" anchor="ctr" anchorCtr="0">
            <a:noAutofit/>
          </a:bodyPr>
          <a:lstStyle/>
          <a:p>
            <a:pPr marL="0" marR="0" lvl="0" indent="457200" algn="l" rtl="0">
              <a:spcBef>
                <a:spcPts val="0"/>
              </a:spcBef>
              <a:spcAft>
                <a:spcPts val="0"/>
              </a:spcAft>
              <a:buClr>
                <a:srgbClr val="77BE43"/>
              </a:buClr>
              <a:buSzPts val="2600"/>
              <a:buFont typeface="Calibri"/>
              <a:buNone/>
            </a:pPr>
            <a:r>
              <a:rPr lang="en" sz="2600">
                <a:solidFill>
                  <a:srgbClr val="FFFFFF"/>
                </a:solidFill>
                <a:latin typeface="Century Gothic"/>
                <a:ea typeface="Century Gothic"/>
                <a:cs typeface="Century Gothic"/>
                <a:sym typeface="Century Gothic"/>
              </a:rPr>
              <a:t>SHIFT YOUR</a:t>
            </a:r>
            <a:r>
              <a:rPr lang="en" sz="2600" b="1">
                <a:solidFill>
                  <a:srgbClr val="FFFFFF"/>
                </a:solidFill>
                <a:latin typeface="Century Gothic"/>
                <a:ea typeface="Century Gothic"/>
                <a:cs typeface="Century Gothic"/>
                <a:sym typeface="Century Gothic"/>
              </a:rPr>
              <a:t> PERSPECTIVE</a:t>
            </a:r>
            <a:endParaRPr sz="2600" b="1">
              <a:solidFill>
                <a:srgbClr val="FFFFFF"/>
              </a:solidFill>
              <a:latin typeface="Century Gothic"/>
              <a:ea typeface="Century Gothic"/>
              <a:cs typeface="Century Gothic"/>
              <a:sym typeface="Century Gothic"/>
            </a:endParaRPr>
          </a:p>
        </p:txBody>
      </p:sp>
      <p:sp>
        <p:nvSpPr>
          <p:cNvPr id="667" name="Google Shape;667;p101"/>
          <p:cNvSpPr txBox="1"/>
          <p:nvPr/>
        </p:nvSpPr>
        <p:spPr>
          <a:xfrm>
            <a:off x="767950" y="2547475"/>
            <a:ext cx="2608200" cy="889800"/>
          </a:xfrm>
          <a:prstGeom prst="rect">
            <a:avLst/>
          </a:prstGeom>
          <a:solidFill>
            <a:srgbClr val="D8D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What’s </a:t>
            </a:r>
            <a:r>
              <a:rPr lang="en" b="1">
                <a:latin typeface="Century Gothic"/>
                <a:ea typeface="Century Gothic"/>
                <a:cs typeface="Century Gothic"/>
                <a:sym typeface="Century Gothic"/>
              </a:rPr>
              <a:t>wrong </a:t>
            </a:r>
            <a:r>
              <a:rPr lang="en">
                <a:latin typeface="Century Gothic"/>
                <a:ea typeface="Century Gothic"/>
                <a:cs typeface="Century Gothic"/>
                <a:sym typeface="Century Gothic"/>
              </a:rPr>
              <a:t>with you?</a:t>
            </a:r>
            <a:endParaRPr>
              <a:latin typeface="Century Gothic"/>
              <a:ea typeface="Century Gothic"/>
              <a:cs typeface="Century Gothic"/>
              <a:sym typeface="Century Gothic"/>
            </a:endParaRPr>
          </a:p>
        </p:txBody>
      </p:sp>
      <p:cxnSp>
        <p:nvCxnSpPr>
          <p:cNvPr id="668" name="Google Shape;668;p101"/>
          <p:cNvCxnSpPr/>
          <p:nvPr/>
        </p:nvCxnSpPr>
        <p:spPr>
          <a:xfrm rot="10800000" flipH="1">
            <a:off x="3632225" y="2060050"/>
            <a:ext cx="1401600" cy="609300"/>
          </a:xfrm>
          <a:prstGeom prst="straightConnector1">
            <a:avLst/>
          </a:prstGeom>
          <a:noFill/>
          <a:ln w="76200" cap="flat" cmpd="sng">
            <a:solidFill>
              <a:srgbClr val="653665"/>
            </a:solidFill>
            <a:prstDash val="solid"/>
            <a:round/>
            <a:headEnd type="none" w="med" len="med"/>
            <a:tailEnd type="stealth" w="med" len="med"/>
          </a:ln>
        </p:spPr>
      </p:cxnSp>
      <p:cxnSp>
        <p:nvCxnSpPr>
          <p:cNvPr id="669" name="Google Shape;669;p101"/>
          <p:cNvCxnSpPr/>
          <p:nvPr/>
        </p:nvCxnSpPr>
        <p:spPr>
          <a:xfrm rot="10800000" flipH="1">
            <a:off x="3632225" y="2998575"/>
            <a:ext cx="1474800" cy="6000"/>
          </a:xfrm>
          <a:prstGeom prst="straightConnector1">
            <a:avLst/>
          </a:prstGeom>
          <a:noFill/>
          <a:ln w="76200" cap="flat" cmpd="sng">
            <a:solidFill>
              <a:srgbClr val="653665"/>
            </a:solidFill>
            <a:prstDash val="solid"/>
            <a:round/>
            <a:headEnd type="none" w="med" len="med"/>
            <a:tailEnd type="stealth" w="med" len="med"/>
          </a:ln>
        </p:spPr>
      </p:cxnSp>
      <p:cxnSp>
        <p:nvCxnSpPr>
          <p:cNvPr id="670" name="Google Shape;670;p101"/>
          <p:cNvCxnSpPr/>
          <p:nvPr/>
        </p:nvCxnSpPr>
        <p:spPr>
          <a:xfrm>
            <a:off x="3632225" y="3306225"/>
            <a:ext cx="1426200" cy="630600"/>
          </a:xfrm>
          <a:prstGeom prst="straightConnector1">
            <a:avLst/>
          </a:prstGeom>
          <a:noFill/>
          <a:ln w="76200" cap="flat" cmpd="sng">
            <a:solidFill>
              <a:srgbClr val="653665"/>
            </a:solidFill>
            <a:prstDash val="solid"/>
            <a:round/>
            <a:headEnd type="none" w="med" len="med"/>
            <a:tailEnd type="stealth" w="med" len="med"/>
          </a:ln>
        </p:spPr>
      </p:cxnSp>
      <p:sp>
        <p:nvSpPr>
          <p:cNvPr id="671" name="Google Shape;671;p101"/>
          <p:cNvSpPr txBox="1"/>
          <p:nvPr/>
        </p:nvSpPr>
        <p:spPr>
          <a:xfrm>
            <a:off x="5448225" y="1799825"/>
            <a:ext cx="2608200" cy="400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What is </a:t>
            </a:r>
            <a:r>
              <a:rPr lang="en" b="1">
                <a:latin typeface="Century Gothic"/>
                <a:ea typeface="Century Gothic"/>
                <a:cs typeface="Century Gothic"/>
                <a:sym typeface="Century Gothic"/>
              </a:rPr>
              <a:t>happening </a:t>
            </a:r>
            <a:r>
              <a:rPr lang="en">
                <a:latin typeface="Century Gothic"/>
                <a:ea typeface="Century Gothic"/>
                <a:cs typeface="Century Gothic"/>
                <a:sym typeface="Century Gothic"/>
              </a:rPr>
              <a:t>here?</a:t>
            </a:r>
            <a:endParaRPr>
              <a:latin typeface="Century Gothic"/>
              <a:ea typeface="Century Gothic"/>
              <a:cs typeface="Century Gothic"/>
              <a:sym typeface="Century Gothic"/>
            </a:endParaRPr>
          </a:p>
        </p:txBody>
      </p:sp>
      <p:sp>
        <p:nvSpPr>
          <p:cNvPr id="672" name="Google Shape;672;p101"/>
          <p:cNvSpPr txBox="1"/>
          <p:nvPr/>
        </p:nvSpPr>
        <p:spPr>
          <a:xfrm>
            <a:off x="5448225" y="2684575"/>
            <a:ext cx="2608200" cy="6156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What is this behavior </a:t>
            </a:r>
            <a:r>
              <a:rPr lang="en" b="1">
                <a:latin typeface="Century Gothic"/>
                <a:ea typeface="Century Gothic"/>
                <a:cs typeface="Century Gothic"/>
                <a:sym typeface="Century Gothic"/>
              </a:rPr>
              <a:t>communicating</a:t>
            </a:r>
            <a:r>
              <a:rPr lang="en">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673" name="Google Shape;673;p101"/>
          <p:cNvSpPr txBox="1"/>
          <p:nvPr/>
        </p:nvSpPr>
        <p:spPr>
          <a:xfrm>
            <a:off x="5448225" y="3871950"/>
            <a:ext cx="2608200" cy="400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What </a:t>
            </a:r>
            <a:r>
              <a:rPr lang="en" b="1">
                <a:latin typeface="Century Gothic"/>
                <a:ea typeface="Century Gothic"/>
                <a:cs typeface="Century Gothic"/>
                <a:sym typeface="Century Gothic"/>
              </a:rPr>
              <a:t>need </a:t>
            </a:r>
            <a:r>
              <a:rPr lang="en">
                <a:latin typeface="Century Gothic"/>
                <a:ea typeface="Century Gothic"/>
                <a:cs typeface="Century Gothic"/>
                <a:sym typeface="Century Gothic"/>
              </a:rPr>
              <a:t>is yet unmet?</a:t>
            </a:r>
            <a:endParaRPr>
              <a:latin typeface="Century Gothic"/>
              <a:ea typeface="Century Gothic"/>
              <a:cs typeface="Century Gothic"/>
              <a:sym typeface="Century Gothic"/>
            </a:endParaRPr>
          </a:p>
        </p:txBody>
      </p:sp>
      <p:pic>
        <p:nvPicPr>
          <p:cNvPr id="674" name="Google Shape;674;p101"/>
          <p:cNvPicPr preferRelativeResize="0"/>
          <p:nvPr/>
        </p:nvPicPr>
        <p:blipFill rotWithShape="1">
          <a:blip r:embed="rId3">
            <a:alphaModFix/>
          </a:blip>
          <a:srcRect/>
          <a:stretch/>
        </p:blipFill>
        <p:spPr>
          <a:xfrm>
            <a:off x="6206524" y="110015"/>
            <a:ext cx="2626954" cy="131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84"/>
          <p:cNvSpPr txBox="1">
            <a:spLocks noGrp="1"/>
          </p:cNvSpPr>
          <p:nvPr>
            <p:ph type="title"/>
          </p:nvPr>
        </p:nvSpPr>
        <p:spPr>
          <a:xfrm>
            <a:off x="231450" y="78450"/>
            <a:ext cx="8662200" cy="533400"/>
          </a:xfrm>
          <a:prstGeom prst="rect">
            <a:avLst/>
          </a:prstGeom>
        </p:spPr>
        <p:txBody>
          <a:bodyPr spcFirstLastPara="1" wrap="square" lIns="0" tIns="45700" rIns="0" bIns="45700" anchor="ctr" anchorCtr="0">
            <a:normAutofit/>
          </a:bodyPr>
          <a:lstStyle/>
          <a:p>
            <a:pPr marL="0" lvl="0" indent="0" algn="l" rtl="0">
              <a:spcBef>
                <a:spcPts val="0"/>
              </a:spcBef>
              <a:spcAft>
                <a:spcPts val="0"/>
              </a:spcAft>
              <a:buNone/>
            </a:pPr>
            <a:r>
              <a:rPr lang="en"/>
              <a:t>Facilitation Guidance</a:t>
            </a:r>
            <a:endParaRPr/>
          </a:p>
        </p:txBody>
      </p:sp>
      <p:sp>
        <p:nvSpPr>
          <p:cNvPr id="436" name="Google Shape;436;p84"/>
          <p:cNvSpPr txBox="1">
            <a:spLocks noGrp="1"/>
          </p:cNvSpPr>
          <p:nvPr>
            <p:ph type="body" idx="1"/>
          </p:nvPr>
        </p:nvSpPr>
        <p:spPr>
          <a:xfrm>
            <a:off x="231450" y="546625"/>
            <a:ext cx="8681100" cy="44895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0" tIns="45700" rIns="0" bIns="45700" anchor="t" anchorCtr="0">
            <a:sp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Century Gothic"/>
                <a:ea typeface="Century Gothic"/>
                <a:cs typeface="Century Gothic"/>
                <a:sym typeface="Century Gothic"/>
              </a:rPr>
              <a:t>Dear School Crisis Recovery &amp; Renewal Leaders,</a:t>
            </a:r>
            <a:endParaRPr sz="1000" b="1">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Welcome to </a:t>
            </a:r>
            <a:r>
              <a:rPr lang="en" sz="1000" i="1">
                <a:solidFill>
                  <a:schemeClr val="dk1"/>
                </a:solidFill>
                <a:latin typeface="Century Gothic"/>
                <a:ea typeface="Century Gothic"/>
                <a:cs typeface="Century Gothic"/>
                <a:sym typeface="Century Gothic"/>
              </a:rPr>
              <a:t>Trauma-Informed School Systems for Crisis Recovery and Renewal</a:t>
            </a:r>
            <a:r>
              <a:rPr lang="en" sz="1000">
                <a:solidFill>
                  <a:schemeClr val="dk1"/>
                </a:solidFill>
                <a:latin typeface="Century Gothic"/>
                <a:ea typeface="Century Gothic"/>
                <a:cs typeface="Century Gothic"/>
                <a:sym typeface="Century Gothic"/>
              </a:rPr>
              <a:t>, a learning experience built with you in mind—educators, administrators, mental health professionals, and school staff — and or anyone who holds others through some of the most painful moments in a school community’s life.</a:t>
            </a:r>
            <a:endParaRPr sz="1000">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This content was developed through the </a:t>
            </a:r>
            <a:r>
              <a:rPr lang="en" sz="1000" b="1">
                <a:solidFill>
                  <a:schemeClr val="dk1"/>
                </a:solidFill>
                <a:latin typeface="Century Gothic"/>
                <a:ea typeface="Century Gothic"/>
                <a:cs typeface="Century Gothic"/>
                <a:sym typeface="Century Gothic"/>
              </a:rPr>
              <a:t>School Crisis Recovery and Renewal (SCRR) project</a:t>
            </a:r>
            <a:r>
              <a:rPr lang="en" sz="1000">
                <a:solidFill>
                  <a:schemeClr val="dk1"/>
                </a:solidFill>
                <a:latin typeface="Century Gothic"/>
                <a:ea typeface="Century Gothic"/>
                <a:cs typeface="Century Gothic"/>
                <a:sym typeface="Century Gothic"/>
              </a:rPr>
              <a:t>, a National Traumatic Stress Network Category II site funded from 2020-2025.</a:t>
            </a:r>
            <a:endParaRPr sz="1000">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SCRR’s work was and is informed by leading voices in trauma and grief, including Dr. Judith Herman, whose framework of trauma recovery continues to shape healing practices, David Kessler, who reminds us of the power of </a:t>
            </a:r>
            <a:r>
              <a:rPr lang="en" sz="1000" i="1">
                <a:solidFill>
                  <a:schemeClr val="dk1"/>
                </a:solidFill>
                <a:latin typeface="Century Gothic"/>
                <a:ea typeface="Century Gothic"/>
                <a:cs typeface="Century Gothic"/>
                <a:sym typeface="Century Gothic"/>
              </a:rPr>
              <a:t>meaning-making</a:t>
            </a:r>
            <a:r>
              <a:rPr lang="en" sz="1000">
                <a:solidFill>
                  <a:schemeClr val="dk1"/>
                </a:solidFill>
                <a:latin typeface="Century Gothic"/>
                <a:ea typeface="Century Gothic"/>
                <a:cs typeface="Century Gothic"/>
                <a:sym typeface="Century Gothic"/>
              </a:rPr>
              <a:t> through grief, and Dr. Leora Wolf-Prusan for holding this vision and constructing this framework. Together, their work, along with the lived experiences of schools across the country, shapes this curriculum.</a:t>
            </a:r>
            <a:endParaRPr sz="1000">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In moments of crisis—whether it's the death of a student, a community tragedy, a natural disaster, or ongoing collective trauma—leaders like you are often asked to keep going, to show up, and to make decisions, all while navigating your own emotional responses. This learning space is an invitation to slow down, reflect, and reimagine how your school system can be a source of healing—not just harm prevention.</a:t>
            </a:r>
            <a:endParaRPr sz="1000">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The content in this deck is about more than responding to crisis—it is about recovering and renewing with intention, compassion, and justice. We hope it provides clarity and stability to your experience, provides you with a shared language, and serves as a resource to support others who navigate crises alongside you.</a:t>
            </a:r>
            <a:endParaRPr sz="1000">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We see you. We value the labor you do in the aftermath. And we are honored to support your efforts to cultivate trauma-informed, healing-centered schools where both students and adults can recover and thrive.</a:t>
            </a:r>
            <a:endParaRPr sz="1000">
              <a:solidFill>
                <a:schemeClr val="dk1"/>
              </a:solidFill>
              <a:latin typeface="Century Gothic"/>
              <a:ea typeface="Century Gothic"/>
              <a:cs typeface="Century Gothic"/>
              <a:sym typeface="Century Gothic"/>
            </a:endParaRPr>
          </a:p>
          <a:p>
            <a:pPr marL="0" lvl="0" indent="0" algn="l" rtl="0">
              <a:spcBef>
                <a:spcPts val="1000"/>
              </a:spcBef>
              <a:spcAft>
                <a:spcPts val="0"/>
              </a:spcAft>
              <a:buClr>
                <a:schemeClr val="dk1"/>
              </a:buClr>
              <a:buSzPts val="1100"/>
              <a:buFont typeface="Arial"/>
              <a:buNone/>
            </a:pPr>
            <a:r>
              <a:rPr lang="en" sz="1000">
                <a:solidFill>
                  <a:schemeClr val="dk1"/>
                </a:solidFill>
                <a:latin typeface="Century Gothic"/>
                <a:ea typeface="Century Gothic"/>
                <a:cs typeface="Century Gothic"/>
                <a:sym typeface="Century Gothic"/>
              </a:rPr>
              <a:t>In partnership,</a:t>
            </a:r>
            <a:endParaRPr sz="1000">
              <a:solidFill>
                <a:schemeClr val="dk1"/>
              </a:solidFill>
              <a:latin typeface="Century Gothic"/>
              <a:ea typeface="Century Gothic"/>
              <a:cs typeface="Century Gothic"/>
              <a:sym typeface="Century Gothic"/>
            </a:endParaRPr>
          </a:p>
          <a:p>
            <a:pPr marL="0" lvl="0" indent="0" algn="l" rtl="0">
              <a:spcBef>
                <a:spcPts val="1000"/>
              </a:spcBef>
              <a:spcAft>
                <a:spcPts val="1000"/>
              </a:spcAft>
              <a:buNone/>
            </a:pPr>
            <a:r>
              <a:rPr lang="en" sz="1000">
                <a:solidFill>
                  <a:schemeClr val="dk1"/>
                </a:solidFill>
                <a:latin typeface="Century Gothic"/>
                <a:ea typeface="Century Gothic"/>
                <a:cs typeface="Century Gothic"/>
                <a:sym typeface="Century Gothic"/>
              </a:rPr>
              <a:t> </a:t>
            </a:r>
            <a:r>
              <a:rPr lang="en" sz="1000" b="1" i="1">
                <a:solidFill>
                  <a:schemeClr val="dk1"/>
                </a:solidFill>
                <a:latin typeface="Century Gothic"/>
                <a:ea typeface="Century Gothic"/>
                <a:cs typeface="Century Gothic"/>
                <a:sym typeface="Century Gothic"/>
              </a:rPr>
              <a:t>Brianna Young, M.Ed</a:t>
            </a:r>
            <a:br>
              <a:rPr lang="en" sz="1000" b="1">
                <a:solidFill>
                  <a:schemeClr val="dk1"/>
                </a:solidFill>
                <a:latin typeface="Century Gothic"/>
                <a:ea typeface="Century Gothic"/>
                <a:cs typeface="Century Gothic"/>
                <a:sym typeface="Century Gothic"/>
              </a:rPr>
            </a:br>
            <a:r>
              <a:rPr lang="en" sz="1000">
                <a:solidFill>
                  <a:schemeClr val="dk1"/>
                </a:solidFill>
                <a:latin typeface="Century Gothic"/>
                <a:ea typeface="Century Gothic"/>
                <a:cs typeface="Century Gothic"/>
                <a:sym typeface="Century Gothic"/>
              </a:rPr>
              <a:t> SCRR Field Coach</a:t>
            </a:r>
            <a:br>
              <a:rPr lang="en" sz="900">
                <a:solidFill>
                  <a:schemeClr val="dk1"/>
                </a:solidFill>
                <a:latin typeface="Century Gothic"/>
                <a:ea typeface="Century Gothic"/>
                <a:cs typeface="Century Gothic"/>
                <a:sym typeface="Century Gothic"/>
              </a:rPr>
            </a:br>
            <a:r>
              <a:rPr lang="en" sz="900">
                <a:solidFill>
                  <a:schemeClr val="dk1"/>
                </a:solidFill>
                <a:uFill>
                  <a:noFill/>
                </a:u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 </a:t>
            </a:r>
            <a:r>
              <a:rPr lang="en" sz="900" u="sng">
                <a:solidFill>
                  <a:srgbClr val="1155CC"/>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www.schoolcrisishealing.org</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2"/>
          <p:cNvSpPr/>
          <p:nvPr/>
        </p:nvSpPr>
        <p:spPr>
          <a:xfrm>
            <a:off x="7013168" y="374808"/>
            <a:ext cx="1847772" cy="1258416"/>
          </a:xfrm>
          <a:prstGeom prst="flowChartDocument">
            <a:avLst/>
          </a:prstGeom>
          <a:solidFill>
            <a:srgbClr val="F9923E"/>
          </a:solidFill>
          <a:ln w="9525" cap="flat" cmpd="sng">
            <a:solidFill>
              <a:srgbClr val="F992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02"/>
          <p:cNvSpPr/>
          <p:nvPr/>
        </p:nvSpPr>
        <p:spPr>
          <a:xfrm>
            <a:off x="4764820" y="374805"/>
            <a:ext cx="1847772" cy="1258416"/>
          </a:xfrm>
          <a:prstGeom prst="flowChartDocument">
            <a:avLst/>
          </a:prstGeom>
          <a:solidFill>
            <a:srgbClr val="69B6C9"/>
          </a:solidFill>
          <a:ln w="9525" cap="flat" cmpd="sng">
            <a:solidFill>
              <a:srgbClr val="69B6C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02"/>
          <p:cNvSpPr/>
          <p:nvPr/>
        </p:nvSpPr>
        <p:spPr>
          <a:xfrm>
            <a:off x="2516472" y="374798"/>
            <a:ext cx="1847772" cy="1258416"/>
          </a:xfrm>
          <a:prstGeom prst="flowChartDocument">
            <a:avLst/>
          </a:prstGeom>
          <a:solidFill>
            <a:srgbClr val="76BD59"/>
          </a:solidFill>
          <a:ln w="9525" cap="flat" cmpd="sng">
            <a:solidFill>
              <a:srgbClr val="76BD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02"/>
          <p:cNvSpPr/>
          <p:nvPr/>
        </p:nvSpPr>
        <p:spPr>
          <a:xfrm>
            <a:off x="268125" y="374805"/>
            <a:ext cx="1847772" cy="1258416"/>
          </a:xfrm>
          <a:prstGeom prst="flowChartDocument">
            <a:avLst/>
          </a:prstGeom>
          <a:solidFill>
            <a:srgbClr val="874987"/>
          </a:solidFill>
          <a:ln w="9525" cap="flat" cmpd="sng">
            <a:solidFill>
              <a:srgbClr val="8749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02"/>
          <p:cNvSpPr txBox="1"/>
          <p:nvPr/>
        </p:nvSpPr>
        <p:spPr>
          <a:xfrm>
            <a:off x="268125" y="597225"/>
            <a:ext cx="1847700" cy="420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000000"/>
                </a:solidFill>
                <a:latin typeface="Century Gothic"/>
                <a:ea typeface="Century Gothic"/>
                <a:cs typeface="Century Gothic"/>
                <a:sym typeface="Century Gothic"/>
              </a:rPr>
              <a:t>FIGHT</a:t>
            </a:r>
            <a:endParaRPr sz="13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endParaRPr sz="13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endParaRPr sz="13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 b="1" i="1" u="none" strike="noStrike" cap="none">
                <a:solidFill>
                  <a:srgbClr val="000000"/>
                </a:solidFill>
                <a:latin typeface="Century Gothic"/>
                <a:ea typeface="Century Gothic"/>
                <a:cs typeface="Century Gothic"/>
                <a:sym typeface="Century Gothic"/>
              </a:rPr>
              <a:t>Labels: “</a:t>
            </a:r>
            <a:r>
              <a:rPr lang="en" b="1" i="1">
                <a:latin typeface="Century Gothic"/>
                <a:ea typeface="Century Gothic"/>
                <a:cs typeface="Century Gothic"/>
                <a:sym typeface="Century Gothic"/>
              </a:rPr>
              <a:t>Aggressor</a:t>
            </a:r>
            <a:r>
              <a:rPr lang="en" b="1" i="1" u="none" strike="noStrike" cap="none">
                <a:solidFill>
                  <a:srgbClr val="000000"/>
                </a:solidFill>
                <a:latin typeface="Century Gothic"/>
                <a:ea typeface="Century Gothic"/>
                <a:cs typeface="Century Gothic"/>
                <a:sym typeface="Century Gothic"/>
              </a:rPr>
              <a:t>” or “Noncompliant”</a:t>
            </a:r>
            <a:endParaRPr b="1"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endParaRPr sz="13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 sz="1200">
                <a:latin typeface="Century Gothic"/>
                <a:ea typeface="Century Gothic"/>
                <a:cs typeface="Century Gothic"/>
                <a:sym typeface="Century Gothic"/>
              </a:rPr>
              <a:t>Often experienced as</a:t>
            </a:r>
            <a:r>
              <a:rPr lang="en" sz="1200" i="0" u="none" strike="noStrike" cap="none">
                <a:solidFill>
                  <a:srgbClr val="000000"/>
                </a:solidFill>
                <a:latin typeface="Century Gothic"/>
                <a:ea typeface="Century Gothic"/>
                <a:cs typeface="Century Gothic"/>
                <a:sym typeface="Century Gothic"/>
              </a:rPr>
              <a:t>:</a:t>
            </a:r>
            <a:endParaRPr sz="12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Verbal confrontation</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Physical aggression</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a:latin typeface="Century Gothic"/>
                <a:ea typeface="Century Gothic"/>
                <a:cs typeface="Century Gothic"/>
                <a:sym typeface="Century Gothic"/>
              </a:rPr>
              <a:t>U</a:t>
            </a:r>
            <a:r>
              <a:rPr lang="en" sz="1300" i="0" u="none" strike="noStrike" cap="none">
                <a:solidFill>
                  <a:srgbClr val="000000"/>
                </a:solidFill>
                <a:latin typeface="Century Gothic"/>
                <a:ea typeface="Century Gothic"/>
                <a:cs typeface="Century Gothic"/>
                <a:sym typeface="Century Gothic"/>
              </a:rPr>
              <a:t>npredictable or reactive </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Active refusal</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Asks “why” questions</a:t>
            </a:r>
            <a:endParaRPr sz="1300" i="0" u="none" strike="noStrike" cap="none">
              <a:solidFill>
                <a:srgbClr val="000000"/>
              </a:solidFill>
              <a:latin typeface="Century Gothic"/>
              <a:ea typeface="Century Gothic"/>
              <a:cs typeface="Century Gothic"/>
              <a:sym typeface="Century Gothic"/>
            </a:endParaRPr>
          </a:p>
        </p:txBody>
      </p:sp>
      <p:sp>
        <p:nvSpPr>
          <p:cNvPr id="684" name="Google Shape;684;p102"/>
          <p:cNvSpPr txBox="1"/>
          <p:nvPr/>
        </p:nvSpPr>
        <p:spPr>
          <a:xfrm>
            <a:off x="2446751" y="597225"/>
            <a:ext cx="2125200" cy="390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000000"/>
                </a:solidFill>
                <a:latin typeface="Century Gothic"/>
                <a:ea typeface="Century Gothic"/>
                <a:cs typeface="Century Gothic"/>
                <a:sym typeface="Century Gothic"/>
              </a:rPr>
              <a:t>FLIGHT</a:t>
            </a:r>
            <a:endParaRPr sz="27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 sz="1300" b="1" i="1" u="none" strike="noStrike" cap="none">
                <a:solidFill>
                  <a:srgbClr val="000000"/>
                </a:solidFill>
                <a:latin typeface="Century Gothic"/>
                <a:ea typeface="Century Gothic"/>
                <a:cs typeface="Century Gothic"/>
                <a:sym typeface="Century Gothic"/>
              </a:rPr>
              <a:t>Labels: “Overachiever” or “Hyperactive”</a:t>
            </a:r>
            <a:endParaRPr sz="1300" b="1"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 sz="1200">
                <a:latin typeface="Century Gothic"/>
                <a:ea typeface="Century Gothic"/>
                <a:cs typeface="Century Gothic"/>
                <a:sym typeface="Century Gothic"/>
              </a:rPr>
              <a:t>Often experienced as:</a:t>
            </a:r>
            <a:endParaRPr sz="10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Always moving/busy</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Avoids down time</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Perfectionism</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Obsessive over topic/performance</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Escape into thought/daydream</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Asks “how” questions</a:t>
            </a:r>
            <a:endParaRPr sz="1300" i="0" u="none" strike="noStrike" cap="none">
              <a:solidFill>
                <a:srgbClr val="000000"/>
              </a:solidFill>
              <a:latin typeface="Century Gothic"/>
              <a:ea typeface="Century Gothic"/>
              <a:cs typeface="Century Gothic"/>
              <a:sym typeface="Century Gothic"/>
            </a:endParaRPr>
          </a:p>
        </p:txBody>
      </p:sp>
      <p:sp>
        <p:nvSpPr>
          <p:cNvPr id="685" name="Google Shape;685;p102"/>
          <p:cNvSpPr txBox="1"/>
          <p:nvPr/>
        </p:nvSpPr>
        <p:spPr>
          <a:xfrm>
            <a:off x="4764825" y="597225"/>
            <a:ext cx="1847700" cy="374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000000"/>
                </a:solidFill>
                <a:latin typeface="Century Gothic"/>
                <a:ea typeface="Century Gothic"/>
                <a:cs typeface="Century Gothic"/>
                <a:sym typeface="Century Gothic"/>
              </a:rPr>
              <a:t>FREEZE</a:t>
            </a:r>
            <a:endParaRPr sz="27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 b="1" i="1" u="none" strike="noStrike" cap="none">
                <a:solidFill>
                  <a:srgbClr val="000000"/>
                </a:solidFill>
                <a:latin typeface="Century Gothic"/>
                <a:ea typeface="Century Gothic"/>
                <a:cs typeface="Century Gothic"/>
                <a:sym typeface="Century Gothic"/>
              </a:rPr>
              <a:t>Labels: “Disengaged”</a:t>
            </a:r>
            <a:endParaRPr b="1"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 sz="1200">
                <a:latin typeface="Century Gothic"/>
                <a:ea typeface="Century Gothic"/>
                <a:cs typeface="Century Gothic"/>
                <a:sym typeface="Century Gothic"/>
              </a:rPr>
              <a:t>Often experienced as:</a:t>
            </a:r>
            <a:endParaRPr sz="12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Passive refusal</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Numbness</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Head down</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Avoid conversation</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Often unaware</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Avoids asking questions</a:t>
            </a:r>
            <a:endParaRPr sz="1300" i="0" u="none" strike="noStrike" cap="none">
              <a:solidFill>
                <a:srgbClr val="000000"/>
              </a:solidFill>
              <a:latin typeface="Century Gothic"/>
              <a:ea typeface="Century Gothic"/>
              <a:cs typeface="Century Gothic"/>
              <a:sym typeface="Century Gothic"/>
            </a:endParaRPr>
          </a:p>
        </p:txBody>
      </p:sp>
      <p:sp>
        <p:nvSpPr>
          <p:cNvPr id="686" name="Google Shape;686;p102"/>
          <p:cNvSpPr txBox="1"/>
          <p:nvPr/>
        </p:nvSpPr>
        <p:spPr>
          <a:xfrm>
            <a:off x="6936975" y="597226"/>
            <a:ext cx="1953600" cy="4140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000000"/>
                </a:solidFill>
                <a:latin typeface="Century Gothic"/>
                <a:ea typeface="Century Gothic"/>
                <a:cs typeface="Century Gothic"/>
                <a:sym typeface="Century Gothic"/>
              </a:rPr>
              <a:t>FAWN</a:t>
            </a:r>
            <a:endParaRPr sz="27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en" b="1" i="1" u="none" strike="noStrike" cap="none">
                <a:solidFill>
                  <a:srgbClr val="000000"/>
                </a:solidFill>
                <a:latin typeface="Century Gothic"/>
                <a:ea typeface="Century Gothic"/>
                <a:cs typeface="Century Gothic"/>
                <a:sym typeface="Century Gothic"/>
              </a:rPr>
              <a:t>Labels: “People Pleaser”</a:t>
            </a:r>
            <a:endParaRPr b="1"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endParaRPr sz="1200" i="1"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300"/>
              <a:buFont typeface="Arial"/>
              <a:buNone/>
            </a:pPr>
            <a:r>
              <a:rPr lang="en" sz="1200">
                <a:latin typeface="Century Gothic"/>
                <a:ea typeface="Century Gothic"/>
                <a:cs typeface="Century Gothic"/>
                <a:sym typeface="Century Gothic"/>
              </a:rPr>
              <a:t>Often experienced as</a:t>
            </a:r>
            <a:r>
              <a:rPr lang="en" sz="1200" i="0" u="none" strike="noStrike" cap="none">
                <a:solidFill>
                  <a:srgbClr val="000000"/>
                </a:solidFill>
                <a:latin typeface="Century Gothic"/>
                <a:ea typeface="Century Gothic"/>
                <a:cs typeface="Century Gothic"/>
                <a:sym typeface="Century Gothic"/>
              </a:rPr>
              <a:t>:</a:t>
            </a:r>
            <a:endParaRPr sz="12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Caves into peer pressure</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Rule follower to please </a:t>
            </a:r>
            <a:r>
              <a:rPr lang="en" sz="1300">
                <a:latin typeface="Century Gothic"/>
                <a:ea typeface="Century Gothic"/>
                <a:cs typeface="Century Gothic"/>
                <a:sym typeface="Century Gothic"/>
              </a:rPr>
              <a:t>authority</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Fears saying “no”</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Hyper aware of the moods of others</a:t>
            </a:r>
            <a:endParaRPr sz="1300" i="0" u="none" strike="noStrike" cap="none">
              <a:solidFill>
                <a:srgbClr val="000000"/>
              </a:solidFill>
              <a:latin typeface="Century Gothic"/>
              <a:ea typeface="Century Gothic"/>
              <a:cs typeface="Century Gothic"/>
              <a:sym typeface="Century Gothic"/>
            </a:endParaRPr>
          </a:p>
          <a:p>
            <a:pPr marL="279400" marR="0" lvl="0" indent="-298450" algn="l" rtl="0">
              <a:lnSpc>
                <a:spcPct val="100000"/>
              </a:lnSpc>
              <a:spcBef>
                <a:spcPts val="0"/>
              </a:spcBef>
              <a:spcAft>
                <a:spcPts val="0"/>
              </a:spcAft>
              <a:buClr>
                <a:srgbClr val="000000"/>
              </a:buClr>
              <a:buSzPts val="1100"/>
              <a:buFont typeface="Century Gothic"/>
              <a:buChar char="●"/>
            </a:pPr>
            <a:r>
              <a:rPr lang="en" sz="1300" i="0" u="none" strike="noStrike" cap="none">
                <a:solidFill>
                  <a:srgbClr val="000000"/>
                </a:solidFill>
                <a:latin typeface="Century Gothic"/>
                <a:ea typeface="Century Gothic"/>
                <a:cs typeface="Century Gothic"/>
                <a:sym typeface="Century Gothic"/>
              </a:rPr>
              <a:t>Asks lots of “what” questions</a:t>
            </a:r>
            <a:endParaRPr sz="1300" i="0" u="none" strike="noStrike" cap="none">
              <a:solidFill>
                <a:srgbClr val="000000"/>
              </a:solidFill>
              <a:latin typeface="Century Gothic"/>
              <a:ea typeface="Century Gothic"/>
              <a:cs typeface="Century Gothic"/>
              <a:sym typeface="Century Gothic"/>
            </a:endParaRPr>
          </a:p>
        </p:txBody>
      </p:sp>
      <p:sp>
        <p:nvSpPr>
          <p:cNvPr id="687" name="Google Shape;687;p102"/>
          <p:cNvSpPr txBox="1"/>
          <p:nvPr/>
        </p:nvSpPr>
        <p:spPr>
          <a:xfrm>
            <a:off x="2971800" y="4878075"/>
            <a:ext cx="6172200" cy="2769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Century Gothic"/>
                <a:ea typeface="Century Gothic"/>
                <a:cs typeface="Century Gothic"/>
                <a:sym typeface="Century Gothic"/>
              </a:rPr>
              <a:t>Based on Pete Walker’s Book “Complex PTSD”</a:t>
            </a:r>
            <a:endParaRPr sz="600"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3"/>
          <p:cNvSpPr txBox="1">
            <a:spLocks noGrp="1"/>
          </p:cNvSpPr>
          <p:nvPr>
            <p:ph type="body" idx="4294967295"/>
          </p:nvPr>
        </p:nvSpPr>
        <p:spPr>
          <a:xfrm>
            <a:off x="381375" y="2495550"/>
            <a:ext cx="8381400" cy="2026500"/>
          </a:xfrm>
          <a:prstGeom prst="rect">
            <a:avLst/>
          </a:prstGeom>
          <a:noFill/>
          <a:ln>
            <a:noFill/>
          </a:ln>
        </p:spPr>
        <p:txBody>
          <a:bodyPr spcFirstLastPara="1" wrap="square" lIns="0" tIns="45700" rIns="0" bIns="45700" anchor="t" anchorCtr="0">
            <a:noAutofit/>
          </a:bodyPr>
          <a:lstStyle/>
          <a:p>
            <a:pPr marL="342900" lvl="0" indent="-273050" algn="l" rtl="0">
              <a:lnSpc>
                <a:spcPct val="100000"/>
              </a:lnSpc>
              <a:spcBef>
                <a:spcPts val="0"/>
              </a:spcBef>
              <a:spcAft>
                <a:spcPts val="0"/>
              </a:spcAft>
              <a:buSzPts val="1700"/>
              <a:buChar char="◼"/>
            </a:pPr>
            <a:r>
              <a:rPr lang="en" sz="1700"/>
              <a:t>What might be signals of these response patterns in your loss, stress, and unsteadiness experiences? </a:t>
            </a:r>
            <a:endParaRPr sz="1700"/>
          </a:p>
          <a:p>
            <a:pPr marL="342900" lvl="0" indent="-273050" algn="l" rtl="0">
              <a:lnSpc>
                <a:spcPct val="100000"/>
              </a:lnSpc>
              <a:spcBef>
                <a:spcPts val="1000"/>
              </a:spcBef>
              <a:spcAft>
                <a:spcPts val="0"/>
              </a:spcAft>
              <a:buClr>
                <a:srgbClr val="93A61E"/>
              </a:buClr>
              <a:buSzPts val="1700"/>
              <a:buChar char="◼"/>
            </a:pPr>
            <a:r>
              <a:rPr lang="en" sz="1700" b="1">
                <a:solidFill>
                  <a:srgbClr val="93A61E"/>
                </a:solidFill>
              </a:rPr>
              <a:t>When you think about yourself, students and colleagues, which experiences and reactions feel most familiar?</a:t>
            </a:r>
            <a:endParaRPr sz="1700" b="1">
              <a:solidFill>
                <a:srgbClr val="93A61E"/>
              </a:solidFill>
            </a:endParaRPr>
          </a:p>
          <a:p>
            <a:pPr marL="342900" lvl="0" indent="-273050" algn="l" rtl="0">
              <a:lnSpc>
                <a:spcPct val="100000"/>
              </a:lnSpc>
              <a:spcBef>
                <a:spcPts val="1000"/>
              </a:spcBef>
              <a:spcAft>
                <a:spcPts val="0"/>
              </a:spcAft>
              <a:buClr>
                <a:srgbClr val="0E191B"/>
              </a:buClr>
              <a:buSzPts val="1700"/>
              <a:buChar char="◼"/>
            </a:pPr>
            <a:r>
              <a:rPr lang="en" sz="1700">
                <a:solidFill>
                  <a:srgbClr val="0E191B"/>
                </a:solidFill>
              </a:rPr>
              <a:t>In the face of a crisis &amp; instability, what do you see/hear/feel in students, colleagues and yourself that aligns with these responses?</a:t>
            </a:r>
            <a:endParaRPr sz="1700"/>
          </a:p>
          <a:p>
            <a:pPr marL="0" lvl="0" indent="0" algn="l" rtl="0">
              <a:lnSpc>
                <a:spcPct val="100000"/>
              </a:lnSpc>
              <a:spcBef>
                <a:spcPts val="1000"/>
              </a:spcBef>
              <a:spcAft>
                <a:spcPts val="1000"/>
              </a:spcAft>
              <a:buNone/>
            </a:pPr>
            <a:endParaRPr sz="1700" b="1">
              <a:solidFill>
                <a:srgbClr val="0E191B"/>
              </a:solidFill>
            </a:endParaRPr>
          </a:p>
        </p:txBody>
      </p:sp>
      <p:sp>
        <p:nvSpPr>
          <p:cNvPr id="693" name="Google Shape;693;p103"/>
          <p:cNvSpPr/>
          <p:nvPr/>
        </p:nvSpPr>
        <p:spPr>
          <a:xfrm>
            <a:off x="6702172" y="1213009"/>
            <a:ext cx="1658178" cy="1129302"/>
          </a:xfrm>
          <a:prstGeom prst="flowChartDocument">
            <a:avLst/>
          </a:prstGeom>
          <a:solidFill>
            <a:srgbClr val="F9923E"/>
          </a:solidFill>
          <a:ln w="9525" cap="flat" cmpd="sng">
            <a:solidFill>
              <a:srgbClr val="F9923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03"/>
          <p:cNvSpPr/>
          <p:nvPr/>
        </p:nvSpPr>
        <p:spPr>
          <a:xfrm>
            <a:off x="4684489" y="1213006"/>
            <a:ext cx="1658178" cy="1129302"/>
          </a:xfrm>
          <a:prstGeom prst="flowChartDocument">
            <a:avLst/>
          </a:prstGeom>
          <a:solidFill>
            <a:srgbClr val="69B6C9"/>
          </a:solidFill>
          <a:ln w="9525" cap="flat" cmpd="sng">
            <a:solidFill>
              <a:srgbClr val="69B6C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03"/>
          <p:cNvSpPr/>
          <p:nvPr/>
        </p:nvSpPr>
        <p:spPr>
          <a:xfrm>
            <a:off x="2666807" y="1213000"/>
            <a:ext cx="1658178" cy="1129302"/>
          </a:xfrm>
          <a:prstGeom prst="flowChartDocument">
            <a:avLst/>
          </a:prstGeom>
          <a:solidFill>
            <a:srgbClr val="76BD59"/>
          </a:solidFill>
          <a:ln w="9525" cap="flat" cmpd="sng">
            <a:solidFill>
              <a:srgbClr val="76BD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03"/>
          <p:cNvSpPr/>
          <p:nvPr/>
        </p:nvSpPr>
        <p:spPr>
          <a:xfrm>
            <a:off x="649125" y="1213006"/>
            <a:ext cx="1658178" cy="1129302"/>
          </a:xfrm>
          <a:prstGeom prst="flowChartDocument">
            <a:avLst/>
          </a:prstGeom>
          <a:solidFill>
            <a:srgbClr val="874987"/>
          </a:solidFill>
          <a:ln w="9525" cap="flat" cmpd="sng">
            <a:solidFill>
              <a:srgbClr val="8749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03"/>
          <p:cNvSpPr txBox="1"/>
          <p:nvPr/>
        </p:nvSpPr>
        <p:spPr>
          <a:xfrm>
            <a:off x="807428" y="1433720"/>
            <a:ext cx="12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Century Gothic"/>
                <a:ea typeface="Century Gothic"/>
                <a:cs typeface="Century Gothic"/>
                <a:sym typeface="Century Gothic"/>
              </a:rPr>
              <a:t>FIGHT</a:t>
            </a:r>
            <a:endParaRPr sz="2400" b="1">
              <a:latin typeface="Century Gothic"/>
              <a:ea typeface="Century Gothic"/>
              <a:cs typeface="Century Gothic"/>
              <a:sym typeface="Century Gothic"/>
            </a:endParaRPr>
          </a:p>
        </p:txBody>
      </p:sp>
      <p:sp>
        <p:nvSpPr>
          <p:cNvPr id="698" name="Google Shape;698;p103"/>
          <p:cNvSpPr txBox="1"/>
          <p:nvPr/>
        </p:nvSpPr>
        <p:spPr>
          <a:xfrm>
            <a:off x="2852068" y="1433720"/>
            <a:ext cx="12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Century Gothic"/>
                <a:ea typeface="Century Gothic"/>
                <a:cs typeface="Century Gothic"/>
                <a:sym typeface="Century Gothic"/>
              </a:rPr>
              <a:t>FLIGHT</a:t>
            </a:r>
            <a:endParaRPr sz="2400" b="1">
              <a:latin typeface="Century Gothic"/>
              <a:ea typeface="Century Gothic"/>
              <a:cs typeface="Century Gothic"/>
              <a:sym typeface="Century Gothic"/>
            </a:endParaRPr>
          </a:p>
        </p:txBody>
      </p:sp>
      <p:sp>
        <p:nvSpPr>
          <p:cNvPr id="699" name="Google Shape;699;p103"/>
          <p:cNvSpPr txBox="1"/>
          <p:nvPr/>
        </p:nvSpPr>
        <p:spPr>
          <a:xfrm>
            <a:off x="4869752" y="1433720"/>
            <a:ext cx="12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Century Gothic"/>
                <a:ea typeface="Century Gothic"/>
                <a:cs typeface="Century Gothic"/>
                <a:sym typeface="Century Gothic"/>
              </a:rPr>
              <a:t>FREEZE</a:t>
            </a:r>
            <a:endParaRPr sz="2400" b="1">
              <a:latin typeface="Century Gothic"/>
              <a:ea typeface="Century Gothic"/>
              <a:cs typeface="Century Gothic"/>
              <a:sym typeface="Century Gothic"/>
            </a:endParaRPr>
          </a:p>
        </p:txBody>
      </p:sp>
      <p:sp>
        <p:nvSpPr>
          <p:cNvPr id="700" name="Google Shape;700;p103"/>
          <p:cNvSpPr txBox="1"/>
          <p:nvPr/>
        </p:nvSpPr>
        <p:spPr>
          <a:xfrm>
            <a:off x="6887425" y="1433720"/>
            <a:ext cx="1287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Century Gothic"/>
                <a:ea typeface="Century Gothic"/>
                <a:cs typeface="Century Gothic"/>
                <a:sym typeface="Century Gothic"/>
              </a:rPr>
              <a:t>FAWN</a:t>
            </a:r>
            <a:endParaRPr sz="2400" b="1">
              <a:latin typeface="Century Gothic"/>
              <a:ea typeface="Century Gothic"/>
              <a:cs typeface="Century Gothic"/>
              <a:sym typeface="Century Gothic"/>
            </a:endParaRPr>
          </a:p>
        </p:txBody>
      </p:sp>
      <p:sp>
        <p:nvSpPr>
          <p:cNvPr id="701" name="Google Shape;701;p103"/>
          <p:cNvSpPr txBox="1"/>
          <p:nvPr/>
        </p:nvSpPr>
        <p:spPr>
          <a:xfrm>
            <a:off x="233525" y="-341351"/>
            <a:ext cx="7886700" cy="1343100"/>
          </a:xfrm>
          <a:prstGeom prst="rect">
            <a:avLst/>
          </a:prstGeom>
          <a:noFill/>
          <a:ln>
            <a:noFill/>
          </a:ln>
        </p:spPr>
        <p:txBody>
          <a:bodyPr spcFirstLastPara="1" wrap="square" lIns="0" tIns="45700" rIns="0" bIns="45700" anchor="b" anchorCtr="0">
            <a:normAutofit/>
          </a:bodyPr>
          <a:lstStyle/>
          <a:p>
            <a:pPr marL="0" lvl="0" indent="0" algn="l" rtl="0">
              <a:spcBef>
                <a:spcPts val="0"/>
              </a:spcBef>
              <a:spcAft>
                <a:spcPts val="0"/>
              </a:spcAft>
              <a:buNone/>
            </a:pPr>
            <a:r>
              <a:rPr lang="en" sz="4500" b="1">
                <a:solidFill>
                  <a:srgbClr val="653665"/>
                </a:solidFill>
                <a:latin typeface="Century Gothic"/>
                <a:ea typeface="Century Gothic"/>
                <a:cs typeface="Century Gothic"/>
                <a:sym typeface="Century Gothic"/>
              </a:rPr>
              <a:t>Chat &amp; Consider…</a:t>
            </a:r>
            <a:endParaRPr sz="4500" b="1">
              <a:solidFill>
                <a:srgbClr val="653665"/>
              </a:solidFill>
              <a:latin typeface="Century Gothic"/>
              <a:ea typeface="Century Gothic"/>
              <a:cs typeface="Century Gothic"/>
              <a:sym typeface="Century Gothic"/>
            </a:endParaRPr>
          </a:p>
        </p:txBody>
      </p:sp>
      <p:pic>
        <p:nvPicPr>
          <p:cNvPr id="702" name="Google Shape;702;p103"/>
          <p:cNvPicPr preferRelativeResize="0"/>
          <p:nvPr/>
        </p:nvPicPr>
        <p:blipFill>
          <a:blip r:embed="rId3">
            <a:alphaModFix/>
          </a:blip>
          <a:stretch>
            <a:fillRect/>
          </a:stretch>
        </p:blipFill>
        <p:spPr>
          <a:xfrm>
            <a:off x="347225" y="4559725"/>
            <a:ext cx="557198" cy="557198"/>
          </a:xfrm>
          <a:prstGeom prst="rect">
            <a:avLst/>
          </a:prstGeom>
          <a:noFill/>
          <a:ln>
            <a:noFill/>
          </a:ln>
        </p:spPr>
      </p:pic>
      <p:sp>
        <p:nvSpPr>
          <p:cNvPr id="703" name="Google Shape;703;p103"/>
          <p:cNvSpPr txBox="1"/>
          <p:nvPr/>
        </p:nvSpPr>
        <p:spPr>
          <a:xfrm>
            <a:off x="886275" y="4661325"/>
            <a:ext cx="5752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8 minutes in breakout rooms</a:t>
            </a:r>
            <a:endParaRPr sz="1100">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104"/>
          <p:cNvSpPr/>
          <p:nvPr/>
        </p:nvSpPr>
        <p:spPr>
          <a:xfrm>
            <a:off x="0" y="0"/>
            <a:ext cx="9144000"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12" name="Google Shape;712;p104"/>
          <p:cNvSpPr/>
          <p:nvPr/>
        </p:nvSpPr>
        <p:spPr>
          <a:xfrm>
            <a:off x="0" y="0"/>
            <a:ext cx="1510200" cy="5143500"/>
          </a:xfrm>
          <a:prstGeom prst="rect">
            <a:avLst/>
          </a:prstGeom>
          <a:solidFill>
            <a:srgbClr val="65366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713" name="Google Shape;713;p104"/>
          <p:cNvSpPr>
            <a:spLocks noGrp="1"/>
          </p:cNvSpPr>
          <p:nvPr>
            <p:ph type="title"/>
          </p:nvPr>
        </p:nvSpPr>
        <p:spPr>
          <a:xfrm>
            <a:off x="358942" y="1284642"/>
            <a:ext cx="2535900" cy="2331300"/>
          </a:xfrm>
          <a:prstGeom prst="ellipse">
            <a:avLst/>
          </a:prstGeom>
          <a:solidFill>
            <a:schemeClr val="accent4"/>
          </a:solidFill>
          <a:ln w="174625" cap="flat" cmpd="thinThick">
            <a:solidFill>
              <a:srgbClr val="262626"/>
            </a:solidFill>
            <a:prstDash val="solid"/>
            <a:round/>
            <a:headEnd type="none" w="sm" len="sm"/>
            <a:tailEnd type="none" w="sm" len="sm"/>
          </a:ln>
        </p:spPr>
        <p:txBody>
          <a:bodyPr spcFirstLastPara="1" wrap="square" lIns="68575" tIns="34275" rIns="68575" bIns="34275" anchor="ctr" anchorCtr="0">
            <a:spAutoFit/>
          </a:bodyPr>
          <a:lstStyle/>
          <a:p>
            <a:pPr marL="0" lvl="0" indent="0" algn="ctr" rtl="0">
              <a:lnSpc>
                <a:spcPct val="90000"/>
              </a:lnSpc>
              <a:spcBef>
                <a:spcPts val="0"/>
              </a:spcBef>
              <a:spcAft>
                <a:spcPts val="0"/>
              </a:spcAft>
              <a:buSzPts val="1400"/>
              <a:buNone/>
            </a:pPr>
            <a:r>
              <a:rPr lang="en" sz="1900">
                <a:solidFill>
                  <a:srgbClr val="FFFFFF"/>
                </a:solidFill>
                <a:latin typeface="Arial"/>
                <a:ea typeface="Arial"/>
                <a:cs typeface="Arial"/>
                <a:sym typeface="Arial"/>
              </a:rPr>
              <a:t>Traumatic events often occur in the context </a:t>
            </a:r>
            <a:br>
              <a:rPr lang="en" sz="1900">
                <a:solidFill>
                  <a:srgbClr val="FFFFFF"/>
                </a:solidFill>
                <a:latin typeface="Arial"/>
                <a:ea typeface="Arial"/>
                <a:cs typeface="Arial"/>
                <a:sym typeface="Arial"/>
              </a:rPr>
            </a:br>
            <a:r>
              <a:rPr lang="en" sz="1900">
                <a:solidFill>
                  <a:srgbClr val="FFFFFF"/>
                </a:solidFill>
                <a:latin typeface="Arial"/>
                <a:ea typeface="Arial"/>
                <a:cs typeface="Arial"/>
                <a:sym typeface="Arial"/>
              </a:rPr>
              <a:t>of other oppressions:</a:t>
            </a:r>
            <a:endParaRPr/>
          </a:p>
        </p:txBody>
      </p:sp>
      <p:sp>
        <p:nvSpPr>
          <p:cNvPr id="714" name="Google Shape;714;p104"/>
          <p:cNvSpPr/>
          <p:nvPr/>
        </p:nvSpPr>
        <p:spPr>
          <a:xfrm>
            <a:off x="3818765" y="1425061"/>
            <a:ext cx="1702500" cy="2762700"/>
          </a:xfrm>
          <a:prstGeom prst="ellipse">
            <a:avLst/>
          </a:prstGeom>
          <a:noFill/>
          <a:ln>
            <a:noFill/>
          </a:ln>
          <a:effectLst>
            <a:outerShdw blurRad="40000" dist="23000" dir="5400000" rotWithShape="0">
              <a:srgbClr val="000000">
                <a:alpha val="349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000" b="0" i="0" u="none" strike="noStrike" cap="none">
              <a:solidFill>
                <a:srgbClr val="FFFFFF"/>
              </a:solidFill>
              <a:latin typeface="Calibri"/>
              <a:ea typeface="Calibri"/>
              <a:cs typeface="Calibri"/>
              <a:sym typeface="Calibri"/>
            </a:endParaRPr>
          </a:p>
        </p:txBody>
      </p:sp>
      <p:sp>
        <p:nvSpPr>
          <p:cNvPr id="715" name="Google Shape;715;p104"/>
          <p:cNvSpPr txBox="1"/>
          <p:nvPr/>
        </p:nvSpPr>
        <p:spPr>
          <a:xfrm>
            <a:off x="2857501" y="740694"/>
            <a:ext cx="1386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000" b="0" i="0" u="none" strike="noStrike" cap="none">
              <a:solidFill>
                <a:srgbClr val="034F59"/>
              </a:solidFill>
              <a:latin typeface="Calibri"/>
              <a:ea typeface="Calibri"/>
              <a:cs typeface="Calibri"/>
              <a:sym typeface="Calibri"/>
            </a:endParaRPr>
          </a:p>
        </p:txBody>
      </p:sp>
      <p:grpSp>
        <p:nvGrpSpPr>
          <p:cNvPr id="716" name="Google Shape;716;p104"/>
          <p:cNvGrpSpPr/>
          <p:nvPr/>
        </p:nvGrpSpPr>
        <p:grpSpPr>
          <a:xfrm>
            <a:off x="3495016" y="597046"/>
            <a:ext cx="4864257" cy="4081251"/>
            <a:chOff x="446368" y="326504"/>
            <a:chExt cx="6485676" cy="5441668"/>
          </a:xfrm>
        </p:grpSpPr>
        <p:sp>
          <p:nvSpPr>
            <p:cNvPr id="717" name="Google Shape;717;p104"/>
            <p:cNvSpPr/>
            <p:nvPr/>
          </p:nvSpPr>
          <p:spPr>
            <a:xfrm>
              <a:off x="1050743" y="1337428"/>
              <a:ext cx="4428900" cy="4428900"/>
            </a:xfrm>
            <a:prstGeom prst="blockArc">
              <a:avLst>
                <a:gd name="adj1" fmla="val 13192182"/>
                <a:gd name="adj2" fmla="val 16887247"/>
                <a:gd name="adj3" fmla="val 4515"/>
              </a:avLst>
            </a:prstGeom>
            <a:solidFill>
              <a:srgbClr val="CCDFB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8" name="Google Shape;718;p104"/>
            <p:cNvSpPr/>
            <p:nvPr/>
          </p:nvSpPr>
          <p:spPr>
            <a:xfrm>
              <a:off x="1361754" y="841624"/>
              <a:ext cx="4428900" cy="4428900"/>
            </a:xfrm>
            <a:prstGeom prst="blockArc">
              <a:avLst>
                <a:gd name="adj1" fmla="val 8896746"/>
                <a:gd name="adj2" fmla="val 12259746"/>
                <a:gd name="adj3" fmla="val 4515"/>
              </a:avLst>
            </a:prstGeom>
            <a:solidFill>
              <a:srgbClr val="CCDFB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9" name="Google Shape;719;p104"/>
            <p:cNvSpPr/>
            <p:nvPr/>
          </p:nvSpPr>
          <p:spPr>
            <a:xfrm>
              <a:off x="953168" y="357098"/>
              <a:ext cx="4428900" cy="4428900"/>
            </a:xfrm>
            <a:prstGeom prst="blockArc">
              <a:avLst>
                <a:gd name="adj1" fmla="val 4401727"/>
                <a:gd name="adj2" fmla="val 7886460"/>
                <a:gd name="adj3" fmla="val 4515"/>
              </a:avLst>
            </a:prstGeom>
            <a:solidFill>
              <a:srgbClr val="CCDFB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0" name="Google Shape;720;p104"/>
            <p:cNvSpPr/>
            <p:nvPr/>
          </p:nvSpPr>
          <p:spPr>
            <a:xfrm>
              <a:off x="2132239" y="340002"/>
              <a:ext cx="4428900" cy="4428900"/>
            </a:xfrm>
            <a:prstGeom prst="blockArc">
              <a:avLst>
                <a:gd name="adj1" fmla="val 2925880"/>
                <a:gd name="adj2" fmla="val 6298585"/>
                <a:gd name="adj3" fmla="val 4515"/>
              </a:avLst>
            </a:prstGeom>
            <a:solidFill>
              <a:srgbClr val="CCDFB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1" name="Google Shape;721;p104"/>
            <p:cNvSpPr/>
            <p:nvPr/>
          </p:nvSpPr>
          <p:spPr>
            <a:xfrm>
              <a:off x="1645151" y="956627"/>
              <a:ext cx="4428900" cy="4428900"/>
            </a:xfrm>
            <a:prstGeom prst="blockArc">
              <a:avLst>
                <a:gd name="adj1" fmla="val 19939073"/>
                <a:gd name="adj2" fmla="val 1670856"/>
                <a:gd name="adj3" fmla="val 4515"/>
              </a:avLst>
            </a:prstGeom>
            <a:solidFill>
              <a:srgbClr val="CCDFB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2" name="Google Shape;722;p104"/>
            <p:cNvSpPr/>
            <p:nvPr/>
          </p:nvSpPr>
          <p:spPr>
            <a:xfrm>
              <a:off x="1901188" y="1339272"/>
              <a:ext cx="4428900" cy="4428900"/>
            </a:xfrm>
            <a:prstGeom prst="blockArc">
              <a:avLst>
                <a:gd name="adj1" fmla="val 15527661"/>
                <a:gd name="adj2" fmla="val 19206438"/>
                <a:gd name="adj3" fmla="val 4515"/>
              </a:avLst>
            </a:prstGeom>
            <a:solidFill>
              <a:srgbClr val="CCDFB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3" name="Google Shape;723;p104"/>
            <p:cNvSpPr/>
            <p:nvPr/>
          </p:nvSpPr>
          <p:spPr>
            <a:xfrm>
              <a:off x="878035" y="818114"/>
              <a:ext cx="5606700" cy="4566300"/>
            </a:xfrm>
            <a:prstGeom prst="ellipse">
              <a:avLst/>
            </a:prstGeom>
            <a:solidFill>
              <a:srgbClr val="E2E8EB"/>
            </a:solidFill>
            <a:ln w="57150" cap="flat" cmpd="sng">
              <a:solidFill>
                <a:srgbClr val="14324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4" name="Google Shape;724;p104"/>
            <p:cNvSpPr txBox="1"/>
            <p:nvPr/>
          </p:nvSpPr>
          <p:spPr>
            <a:xfrm>
              <a:off x="1699122" y="1486834"/>
              <a:ext cx="3964500" cy="32289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1" i="0" u="none" strike="noStrike" cap="none">
                  <a:solidFill>
                    <a:srgbClr val="A00F35"/>
                  </a:solidFill>
                  <a:latin typeface="Avenir"/>
                  <a:ea typeface="Avenir"/>
                  <a:cs typeface="Avenir"/>
                  <a:sym typeface="Avenir"/>
                </a:rPr>
                <a:t>Traumatic Event</a:t>
              </a:r>
              <a:endParaRPr sz="1100"/>
            </a:p>
          </p:txBody>
        </p:sp>
        <p:sp>
          <p:nvSpPr>
            <p:cNvPr id="725" name="Google Shape;725;p104"/>
            <p:cNvSpPr/>
            <p:nvPr/>
          </p:nvSpPr>
          <p:spPr>
            <a:xfrm>
              <a:off x="2539253" y="326504"/>
              <a:ext cx="2311500" cy="2208000"/>
            </a:xfrm>
            <a:prstGeom prst="ellipse">
              <a:avLst/>
            </a:prstGeom>
            <a:solidFill>
              <a:srgbClr val="FFFFFF"/>
            </a:solidFill>
            <a:ln w="57150"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6" name="Google Shape;726;p104"/>
            <p:cNvSpPr txBox="1"/>
            <p:nvPr/>
          </p:nvSpPr>
          <p:spPr>
            <a:xfrm>
              <a:off x="2877768" y="649866"/>
              <a:ext cx="1634400" cy="15612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1" i="0" u="none" strike="noStrike" cap="none">
                  <a:solidFill>
                    <a:srgbClr val="D88E0C"/>
                  </a:solidFill>
                  <a:latin typeface="Avenir"/>
                  <a:ea typeface="Avenir"/>
                  <a:cs typeface="Avenir"/>
                  <a:sym typeface="Avenir"/>
                </a:rPr>
                <a:t>Racism</a:t>
              </a:r>
              <a:endParaRPr sz="1100"/>
            </a:p>
          </p:txBody>
        </p:sp>
        <p:sp>
          <p:nvSpPr>
            <p:cNvPr id="727" name="Google Shape;727;p104"/>
            <p:cNvSpPr/>
            <p:nvPr/>
          </p:nvSpPr>
          <p:spPr>
            <a:xfrm>
              <a:off x="4620544" y="1058803"/>
              <a:ext cx="2311500" cy="2213400"/>
            </a:xfrm>
            <a:prstGeom prst="ellipse">
              <a:avLst/>
            </a:prstGeom>
            <a:solidFill>
              <a:srgbClr val="FFFFFF"/>
            </a:solidFill>
            <a:ln w="57150"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8" name="Google Shape;728;p104"/>
            <p:cNvSpPr txBox="1"/>
            <p:nvPr/>
          </p:nvSpPr>
          <p:spPr>
            <a:xfrm>
              <a:off x="4959059" y="1382960"/>
              <a:ext cx="1634400" cy="15651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1" i="0" u="none" strike="noStrike" cap="none">
                  <a:solidFill>
                    <a:schemeClr val="accent4"/>
                  </a:solidFill>
                  <a:latin typeface="Avenir"/>
                  <a:ea typeface="Avenir"/>
                  <a:cs typeface="Avenir"/>
                  <a:sym typeface="Avenir"/>
                </a:rPr>
                <a:t>Sexism</a:t>
              </a:r>
              <a:endParaRPr sz="1100"/>
            </a:p>
          </p:txBody>
        </p:sp>
        <p:sp>
          <p:nvSpPr>
            <p:cNvPr id="729" name="Google Shape;729;p104"/>
            <p:cNvSpPr/>
            <p:nvPr/>
          </p:nvSpPr>
          <p:spPr>
            <a:xfrm>
              <a:off x="4616173" y="3075570"/>
              <a:ext cx="2314500" cy="2213100"/>
            </a:xfrm>
            <a:prstGeom prst="ellipse">
              <a:avLst/>
            </a:prstGeom>
            <a:solidFill>
              <a:srgbClr val="FFFFFF"/>
            </a:solidFill>
            <a:ln w="57150" cap="flat" cmpd="sng">
              <a:solidFill>
                <a:srgbClr val="7F7F7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0" name="Google Shape;730;p104"/>
            <p:cNvSpPr txBox="1"/>
            <p:nvPr/>
          </p:nvSpPr>
          <p:spPr>
            <a:xfrm>
              <a:off x="4955115" y="3399676"/>
              <a:ext cx="1636500" cy="15648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1">
                  <a:solidFill>
                    <a:srgbClr val="7F7F7F"/>
                  </a:solidFill>
                  <a:latin typeface="Avenir"/>
                  <a:ea typeface="Avenir"/>
                  <a:cs typeface="Avenir"/>
                  <a:sym typeface="Avenir"/>
                </a:rPr>
                <a:t>Ableism</a:t>
              </a:r>
              <a:endParaRPr sz="1100"/>
            </a:p>
          </p:txBody>
        </p:sp>
        <p:sp>
          <p:nvSpPr>
            <p:cNvPr id="731" name="Google Shape;731;p104"/>
            <p:cNvSpPr/>
            <p:nvPr/>
          </p:nvSpPr>
          <p:spPr>
            <a:xfrm>
              <a:off x="2631584" y="3539523"/>
              <a:ext cx="2311500" cy="2211600"/>
            </a:xfrm>
            <a:prstGeom prst="ellipse">
              <a:avLst/>
            </a:prstGeom>
            <a:solidFill>
              <a:srgbClr val="FFFFFF"/>
            </a:solidFill>
            <a:ln w="57150" cap="flat" cmpd="sng">
              <a:solidFill>
                <a:srgbClr val="BACFE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2" name="Google Shape;732;p104"/>
            <p:cNvSpPr txBox="1"/>
            <p:nvPr/>
          </p:nvSpPr>
          <p:spPr>
            <a:xfrm>
              <a:off x="2970099" y="3863421"/>
              <a:ext cx="1634400" cy="15639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1" i="0" u="none" strike="noStrike" cap="none">
                  <a:solidFill>
                    <a:srgbClr val="3A6984"/>
                  </a:solidFill>
                  <a:latin typeface="Avenir"/>
                  <a:ea typeface="Avenir"/>
                  <a:cs typeface="Avenir"/>
                  <a:sym typeface="Avenir"/>
                </a:rPr>
                <a:t>Classism</a:t>
              </a:r>
              <a:endParaRPr sz="1100"/>
            </a:p>
          </p:txBody>
        </p:sp>
        <p:sp>
          <p:nvSpPr>
            <p:cNvPr id="733" name="Google Shape;733;p104"/>
            <p:cNvSpPr/>
            <p:nvPr/>
          </p:nvSpPr>
          <p:spPr>
            <a:xfrm>
              <a:off x="581021" y="3086376"/>
              <a:ext cx="2308200" cy="2215500"/>
            </a:xfrm>
            <a:prstGeom prst="ellipse">
              <a:avLst/>
            </a:prstGeom>
            <a:solidFill>
              <a:srgbClr val="FFFFFF"/>
            </a:solidFill>
            <a:ln w="57150"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4" name="Google Shape;734;p104"/>
            <p:cNvSpPr txBox="1"/>
            <p:nvPr/>
          </p:nvSpPr>
          <p:spPr>
            <a:xfrm>
              <a:off x="919036" y="3410822"/>
              <a:ext cx="1632000" cy="15666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1" i="0" u="none" strike="noStrike" cap="none">
                  <a:solidFill>
                    <a:schemeClr val="accent2"/>
                  </a:solidFill>
                  <a:latin typeface="Avenir"/>
                  <a:ea typeface="Avenir"/>
                  <a:cs typeface="Avenir"/>
                  <a:sym typeface="Avenir"/>
                </a:rPr>
                <a:t>Homophobia</a:t>
              </a:r>
              <a:endParaRPr sz="1100"/>
            </a:p>
          </p:txBody>
        </p:sp>
        <p:sp>
          <p:nvSpPr>
            <p:cNvPr id="735" name="Google Shape;735;p104"/>
            <p:cNvSpPr/>
            <p:nvPr/>
          </p:nvSpPr>
          <p:spPr>
            <a:xfrm>
              <a:off x="446368" y="1056445"/>
              <a:ext cx="2315100" cy="2215800"/>
            </a:xfrm>
            <a:prstGeom prst="ellipse">
              <a:avLst/>
            </a:prstGeom>
            <a:solidFill>
              <a:srgbClr val="FFFFFF"/>
            </a:solidFill>
            <a:ln w="57150"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6" name="Google Shape;736;p104"/>
            <p:cNvSpPr txBox="1"/>
            <p:nvPr/>
          </p:nvSpPr>
          <p:spPr>
            <a:xfrm>
              <a:off x="785420" y="1380948"/>
              <a:ext cx="1637100" cy="15669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1" i="0" u="none" strike="noStrike" cap="none">
                  <a:solidFill>
                    <a:srgbClr val="7AA537"/>
                  </a:solidFill>
                  <a:latin typeface="Avenir"/>
                  <a:ea typeface="Avenir"/>
                  <a:cs typeface="Avenir"/>
                  <a:sym typeface="Avenir"/>
                </a:rPr>
                <a:t>Xenophob</a:t>
              </a:r>
              <a:r>
                <a:rPr lang="en" sz="1600" b="1" i="0" u="none" strike="noStrike" cap="none">
                  <a:solidFill>
                    <a:srgbClr val="7AA537"/>
                  </a:solidFill>
                  <a:latin typeface="Avenir"/>
                  <a:ea typeface="Avenir"/>
                  <a:cs typeface="Avenir"/>
                  <a:sym typeface="Avenir"/>
                </a:rPr>
                <a:t>ia</a:t>
              </a:r>
              <a:endParaRPr sz="11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105"/>
          <p:cNvPicPr preferRelativeResize="0"/>
          <p:nvPr/>
        </p:nvPicPr>
        <p:blipFill rotWithShape="1">
          <a:blip r:embed="rId3">
            <a:alphaModFix amt="31000"/>
          </a:blip>
          <a:srcRect r="55128"/>
          <a:stretch/>
        </p:blipFill>
        <p:spPr>
          <a:xfrm>
            <a:off x="4584418" y="251550"/>
            <a:ext cx="5566475" cy="6227800"/>
          </a:xfrm>
          <a:prstGeom prst="rect">
            <a:avLst/>
          </a:prstGeom>
          <a:noFill/>
          <a:ln>
            <a:noFill/>
          </a:ln>
        </p:spPr>
      </p:pic>
      <p:sp>
        <p:nvSpPr>
          <p:cNvPr id="742" name="Google Shape;742;p105"/>
          <p:cNvSpPr txBox="1">
            <a:spLocks noGrp="1"/>
          </p:cNvSpPr>
          <p:nvPr>
            <p:ph type="title"/>
          </p:nvPr>
        </p:nvSpPr>
        <p:spPr>
          <a:xfrm>
            <a:off x="628650" y="511903"/>
            <a:ext cx="7886700" cy="8502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r>
              <a:rPr lang="en"/>
              <a:t>Chat + Consider…</a:t>
            </a:r>
            <a:endParaRPr/>
          </a:p>
        </p:txBody>
      </p:sp>
      <p:sp>
        <p:nvSpPr>
          <p:cNvPr id="743" name="Google Shape;743;p105"/>
          <p:cNvSpPr txBox="1">
            <a:spLocks noGrp="1"/>
          </p:cNvSpPr>
          <p:nvPr>
            <p:ph type="body" idx="1"/>
          </p:nvPr>
        </p:nvSpPr>
        <p:spPr>
          <a:xfrm>
            <a:off x="628650" y="1455400"/>
            <a:ext cx="7993200" cy="3398700"/>
          </a:xfrm>
          <a:prstGeom prst="rect">
            <a:avLst/>
          </a:prstGeom>
        </p:spPr>
        <p:txBody>
          <a:bodyPr spcFirstLastPara="1" wrap="square" lIns="0" tIns="45700" rIns="0" bIns="45700" anchor="t" anchorCtr="0">
            <a:normAutofit/>
          </a:bodyPr>
          <a:lstStyle/>
          <a:p>
            <a:pPr marL="0" lvl="0" indent="0" algn="l" rtl="0">
              <a:spcBef>
                <a:spcPts val="300"/>
              </a:spcBef>
              <a:spcAft>
                <a:spcPts val="0"/>
              </a:spcAft>
              <a:buClr>
                <a:schemeClr val="dk1"/>
              </a:buClr>
              <a:buSzPts val="1100"/>
              <a:buFont typeface="Arial"/>
              <a:buNone/>
            </a:pPr>
            <a:r>
              <a:rPr lang="en"/>
              <a:t>Reflecting on </a:t>
            </a:r>
            <a:r>
              <a:rPr lang="en" b="1"/>
              <a:t>what is happening</a:t>
            </a:r>
            <a:r>
              <a:rPr lang="en"/>
              <a:t> and the behaviors that communicate the feelings of our students, we have seen that some traumas and responses are socially validated, while others are not.</a:t>
            </a:r>
            <a:endParaRPr/>
          </a:p>
          <a:p>
            <a:pPr marL="0" lvl="0" indent="0" algn="l" rtl="0">
              <a:spcBef>
                <a:spcPts val="300"/>
              </a:spcBef>
              <a:spcAft>
                <a:spcPts val="0"/>
              </a:spcAft>
              <a:buClr>
                <a:schemeClr val="dk1"/>
              </a:buClr>
              <a:buSzPts val="1100"/>
              <a:buFont typeface="Arial"/>
              <a:buNone/>
            </a:pPr>
            <a:endParaRPr/>
          </a:p>
          <a:p>
            <a:pPr marL="457200" lvl="0" indent="-342900" algn="l" rtl="0">
              <a:spcBef>
                <a:spcPts val="300"/>
              </a:spcBef>
              <a:spcAft>
                <a:spcPts val="0"/>
              </a:spcAft>
              <a:buSzPts val="1800"/>
              <a:buFont typeface="Century Gothic"/>
              <a:buChar char="●"/>
            </a:pPr>
            <a:r>
              <a:rPr lang="en"/>
              <a:t>In the face of a crisis, </a:t>
            </a:r>
            <a:r>
              <a:rPr lang="en" b="1"/>
              <a:t>what do you see/hear/feel in students, colleagues and yourself </a:t>
            </a:r>
            <a:r>
              <a:rPr lang="en"/>
              <a:t>that aligns with these trauma responses?</a:t>
            </a:r>
            <a:endParaRPr/>
          </a:p>
          <a:p>
            <a:pPr marL="457200" lvl="0" indent="-342900" algn="l" rtl="0">
              <a:spcBef>
                <a:spcPts val="1000"/>
              </a:spcBef>
              <a:spcAft>
                <a:spcPts val="0"/>
              </a:spcAft>
              <a:buSzPts val="1800"/>
              <a:buFont typeface="Century Gothic"/>
              <a:buChar char="●"/>
            </a:pPr>
            <a:r>
              <a:rPr lang="en"/>
              <a:t>What experiences draw up greater empathy, and which experiences are more challenging for you to understand?</a:t>
            </a:r>
            <a:endParaRPr/>
          </a:p>
          <a:p>
            <a:pPr marL="457200" lvl="0" indent="-323850" algn="l" rtl="0">
              <a:spcBef>
                <a:spcPts val="1000"/>
              </a:spcBef>
              <a:spcAft>
                <a:spcPts val="1000"/>
              </a:spcAft>
              <a:buSzPts val="1500"/>
              <a:buChar char="●"/>
            </a:pPr>
            <a:r>
              <a:rPr lang="en"/>
              <a:t>How does this learning compel us differently?</a:t>
            </a:r>
            <a:endParaRPr/>
          </a:p>
        </p:txBody>
      </p:sp>
      <p:pic>
        <p:nvPicPr>
          <p:cNvPr id="744" name="Google Shape;744;p105"/>
          <p:cNvPicPr preferRelativeResize="0"/>
          <p:nvPr/>
        </p:nvPicPr>
        <p:blipFill>
          <a:blip r:embed="rId4">
            <a:alphaModFix/>
          </a:blip>
          <a:stretch>
            <a:fillRect/>
          </a:stretch>
        </p:blipFill>
        <p:spPr>
          <a:xfrm>
            <a:off x="194825" y="4559725"/>
            <a:ext cx="557198" cy="557198"/>
          </a:xfrm>
          <a:prstGeom prst="rect">
            <a:avLst/>
          </a:prstGeom>
          <a:noFill/>
          <a:ln>
            <a:noFill/>
          </a:ln>
        </p:spPr>
      </p:pic>
      <p:sp>
        <p:nvSpPr>
          <p:cNvPr id="745" name="Google Shape;745;p105"/>
          <p:cNvSpPr txBox="1"/>
          <p:nvPr/>
        </p:nvSpPr>
        <p:spPr>
          <a:xfrm>
            <a:off x="733875" y="4661325"/>
            <a:ext cx="5752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5 minutes large group</a:t>
            </a:r>
            <a:endParaRPr sz="11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106" descr="4 R's - Venn Diagram.png"/>
          <p:cNvPicPr preferRelativeResize="0"/>
          <p:nvPr/>
        </p:nvPicPr>
        <p:blipFill rotWithShape="1">
          <a:blip r:embed="rId3">
            <a:alphaModFix/>
          </a:blip>
          <a:srcRect l="40786" t="14127" r="11364" b="3015"/>
          <a:stretch/>
        </p:blipFill>
        <p:spPr>
          <a:xfrm>
            <a:off x="4099157" y="325800"/>
            <a:ext cx="4714277" cy="4591941"/>
          </a:xfrm>
          <a:prstGeom prst="rect">
            <a:avLst/>
          </a:prstGeom>
          <a:noFill/>
          <a:ln>
            <a:noFill/>
          </a:ln>
        </p:spPr>
      </p:pic>
      <p:sp>
        <p:nvSpPr>
          <p:cNvPr id="752" name="Google Shape;752;p106"/>
          <p:cNvSpPr txBox="1"/>
          <p:nvPr/>
        </p:nvSpPr>
        <p:spPr>
          <a:xfrm>
            <a:off x="364772" y="409065"/>
            <a:ext cx="5147100" cy="5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874987"/>
              </a:buClr>
              <a:buSzPts val="3300"/>
              <a:buFont typeface="Century Gothic"/>
              <a:buNone/>
            </a:pPr>
            <a:r>
              <a:rPr lang="en" sz="3300" b="1" i="0" u="none" strike="noStrike" cap="none">
                <a:solidFill>
                  <a:srgbClr val="874987"/>
                </a:solidFill>
                <a:latin typeface="Century Gothic"/>
                <a:ea typeface="Century Gothic"/>
                <a:cs typeface="Century Gothic"/>
                <a:sym typeface="Century Gothic"/>
              </a:rPr>
              <a:t>THE 4 R’S </a:t>
            </a:r>
            <a:endParaRPr sz="3300" b="1" i="0" u="none" strike="noStrike" cap="none">
              <a:solidFill>
                <a:srgbClr val="874987"/>
              </a:solidFill>
              <a:latin typeface="Century Gothic"/>
              <a:ea typeface="Century Gothic"/>
              <a:cs typeface="Century Gothic"/>
              <a:sym typeface="Century Gothic"/>
            </a:endParaRPr>
          </a:p>
        </p:txBody>
      </p:sp>
      <p:sp>
        <p:nvSpPr>
          <p:cNvPr id="753" name="Google Shape;753;p106"/>
          <p:cNvSpPr/>
          <p:nvPr/>
        </p:nvSpPr>
        <p:spPr>
          <a:xfrm>
            <a:off x="364772" y="1146145"/>
            <a:ext cx="3639300" cy="3485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1C4363"/>
                </a:solidFill>
                <a:latin typeface="Century Gothic"/>
                <a:ea typeface="Century Gothic"/>
                <a:cs typeface="Century Gothic"/>
                <a:sym typeface="Century Gothic"/>
              </a:rPr>
              <a:t>Readiness, Response, Recovery, and Renewal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entury Gothic"/>
                <a:ea typeface="Century Gothic"/>
                <a:cs typeface="Century Gothic"/>
                <a:sym typeface="Century Gothic"/>
              </a:rPr>
              <a:t>We may be in many phases at once and may circle through phases. What is predictable, is preventable and in this spirit, the 4 R's give us a general roadmap to what we may experience in a school crisis, but also these are not linear, and our experiences are unique.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07"/>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107"/>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0" name="Google Shape;760;p107"/>
          <p:cNvSpPr/>
          <p:nvPr/>
        </p:nvSpPr>
        <p:spPr>
          <a:xfrm>
            <a:off x="938500" y="920250"/>
            <a:ext cx="3303000" cy="3303000"/>
          </a:xfrm>
          <a:prstGeom prst="ellipse">
            <a:avLst/>
          </a:prstGeom>
          <a:solidFill>
            <a:srgbClr val="A7C6D8">
              <a:alpha val="6742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1"/>
                </a:solidFill>
                <a:latin typeface="Century Gothic"/>
                <a:ea typeface="Century Gothic"/>
                <a:cs typeface="Century Gothic"/>
                <a:sym typeface="Century Gothic"/>
              </a:rPr>
              <a:t>READINESS</a:t>
            </a:r>
            <a:endParaRPr b="1">
              <a:solidFill>
                <a:schemeClr val="accent1"/>
              </a:solidFill>
              <a:latin typeface="Century Gothic"/>
              <a:ea typeface="Century Gothic"/>
              <a:cs typeface="Century Gothic"/>
              <a:sym typeface="Century Gothic"/>
            </a:endParaRPr>
          </a:p>
          <a:p>
            <a:pPr marL="0" lvl="0" indent="0" algn="ctr" rtl="0">
              <a:spcBef>
                <a:spcPts val="0"/>
              </a:spcBef>
              <a:spcAft>
                <a:spcPts val="0"/>
              </a:spcAft>
              <a:buNone/>
            </a:pPr>
            <a:endParaRPr b="1">
              <a:solidFill>
                <a:schemeClr val="accent1"/>
              </a:solidFill>
              <a:latin typeface="Century Gothic"/>
              <a:ea typeface="Century Gothic"/>
              <a:cs typeface="Century Gothic"/>
              <a:sym typeface="Century Gothic"/>
            </a:endParaRPr>
          </a:p>
          <a:p>
            <a:pPr marL="0" lvl="0" indent="0" algn="ctr" rtl="0">
              <a:spcBef>
                <a:spcPts val="0"/>
              </a:spcBef>
              <a:spcAft>
                <a:spcPts val="0"/>
              </a:spcAft>
              <a:buNone/>
            </a:pPr>
            <a:r>
              <a:rPr lang="en" b="1">
                <a:solidFill>
                  <a:schemeClr val="lt1"/>
                </a:solidFill>
                <a:latin typeface="Century Gothic"/>
                <a:ea typeface="Century Gothic"/>
                <a:cs typeface="Century Gothic"/>
                <a:sym typeface="Century Gothic"/>
              </a:rPr>
              <a:t>Ongoing</a:t>
            </a:r>
            <a:endParaRPr b="1">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
                <a:solidFill>
                  <a:schemeClr val="accent1"/>
                </a:solidFill>
                <a:latin typeface="Century Gothic"/>
                <a:ea typeface="Century Gothic"/>
                <a:cs typeface="Century Gothic"/>
                <a:sym typeface="Century Gothic"/>
              </a:rPr>
              <a:t>Trauma informed training, systems of communication; family engagement</a:t>
            </a:r>
            <a:endParaRPr>
              <a:solidFill>
                <a:schemeClr val="accent1"/>
              </a:solidFill>
              <a:latin typeface="Century Gothic"/>
              <a:ea typeface="Century Gothic"/>
              <a:cs typeface="Century Gothic"/>
              <a:sym typeface="Century Gothic"/>
            </a:endParaRPr>
          </a:p>
        </p:txBody>
      </p:sp>
      <p:sp>
        <p:nvSpPr>
          <p:cNvPr id="761" name="Google Shape;761;p107"/>
          <p:cNvSpPr/>
          <p:nvPr/>
        </p:nvSpPr>
        <p:spPr>
          <a:xfrm>
            <a:off x="4723050" y="920250"/>
            <a:ext cx="3303000" cy="3303000"/>
          </a:xfrm>
          <a:prstGeom prst="ellipse">
            <a:avLst/>
          </a:prstGeom>
          <a:solidFill>
            <a:srgbClr val="F9923E">
              <a:alpha val="7865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1"/>
                </a:solidFill>
                <a:latin typeface="Century Gothic"/>
                <a:ea typeface="Century Gothic"/>
                <a:cs typeface="Century Gothic"/>
                <a:sym typeface="Century Gothic"/>
              </a:rPr>
              <a:t>RESPONSE</a:t>
            </a:r>
            <a:endParaRPr b="1">
              <a:solidFill>
                <a:schemeClr val="accent1"/>
              </a:solidFill>
              <a:latin typeface="Century Gothic"/>
              <a:ea typeface="Century Gothic"/>
              <a:cs typeface="Century Gothic"/>
              <a:sym typeface="Century Gothic"/>
            </a:endParaRPr>
          </a:p>
          <a:p>
            <a:pPr marL="0" lvl="0" indent="0" algn="ctr" rtl="0">
              <a:spcBef>
                <a:spcPts val="0"/>
              </a:spcBef>
              <a:spcAft>
                <a:spcPts val="0"/>
              </a:spcAft>
              <a:buNone/>
            </a:pPr>
            <a:endParaRPr b="1">
              <a:solidFill>
                <a:schemeClr val="accent1"/>
              </a:solidFill>
              <a:latin typeface="Century Gothic"/>
              <a:ea typeface="Century Gothic"/>
              <a:cs typeface="Century Gothic"/>
              <a:sym typeface="Century Gothic"/>
            </a:endParaRPr>
          </a:p>
          <a:p>
            <a:pPr marL="0" lvl="0" indent="0" algn="ctr" rtl="0">
              <a:spcBef>
                <a:spcPts val="0"/>
              </a:spcBef>
              <a:spcAft>
                <a:spcPts val="0"/>
              </a:spcAft>
              <a:buNone/>
            </a:pPr>
            <a:r>
              <a:rPr lang="en" b="1">
                <a:solidFill>
                  <a:schemeClr val="lt1"/>
                </a:solidFill>
                <a:latin typeface="Century Gothic"/>
                <a:ea typeface="Century Gothic"/>
                <a:cs typeface="Century Gothic"/>
                <a:sym typeface="Century Gothic"/>
              </a:rPr>
              <a:t>Immediate</a:t>
            </a:r>
            <a:endParaRPr b="1">
              <a:solidFill>
                <a:schemeClr val="lt1"/>
              </a:solidFill>
              <a:latin typeface="Century Gothic"/>
              <a:ea typeface="Century Gothic"/>
              <a:cs typeface="Century Gothic"/>
              <a:sym typeface="Century Gothic"/>
            </a:endParaRPr>
          </a:p>
          <a:p>
            <a:pPr marL="0" lvl="0" indent="0" algn="ctr" rtl="0">
              <a:spcBef>
                <a:spcPts val="0"/>
              </a:spcBef>
              <a:spcAft>
                <a:spcPts val="0"/>
              </a:spcAft>
              <a:buClr>
                <a:schemeClr val="dk1"/>
              </a:buClr>
              <a:buSzPts val="1100"/>
              <a:buFont typeface="Arial"/>
              <a:buNone/>
            </a:pPr>
            <a:r>
              <a:rPr lang="en">
                <a:solidFill>
                  <a:schemeClr val="accent1"/>
                </a:solidFill>
                <a:latin typeface="Century Gothic"/>
                <a:ea typeface="Century Gothic"/>
                <a:cs typeface="Century Gothic"/>
                <a:sym typeface="Century Gothic"/>
              </a:rPr>
              <a:t>Responses to events that exceed our threshold of harm; initial stabilization and attention to safety</a:t>
            </a:r>
            <a:endParaRPr b="1">
              <a:solidFill>
                <a:schemeClr val="accent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08"/>
          <p:cNvSpPr txBox="1">
            <a:spLocks noGrp="1"/>
          </p:cNvSpPr>
          <p:nvPr>
            <p:ph type="title"/>
          </p:nvPr>
        </p:nvSpPr>
        <p:spPr>
          <a:xfrm>
            <a:off x="250394" y="340372"/>
            <a:ext cx="8643300" cy="533400"/>
          </a:xfrm>
          <a:prstGeom prst="rect">
            <a:avLst/>
          </a:prstGeom>
        </p:spPr>
        <p:txBody>
          <a:bodyPr spcFirstLastPara="1" wrap="square" lIns="0" tIns="45700" rIns="0" bIns="45700" anchor="ctr" anchorCtr="0">
            <a:noAutofit/>
          </a:bodyPr>
          <a:lstStyle/>
          <a:p>
            <a:pPr marL="0" lvl="0" indent="0" algn="l" rtl="0">
              <a:spcBef>
                <a:spcPts val="300"/>
              </a:spcBef>
              <a:spcAft>
                <a:spcPts val="0"/>
              </a:spcAft>
              <a:buNone/>
            </a:pPr>
            <a:r>
              <a:rPr lang="en"/>
              <a:t>How do we know when we are individually and  collectively moving toward recovery and renewal?</a:t>
            </a:r>
            <a:endParaRPr/>
          </a:p>
        </p:txBody>
      </p:sp>
      <p:sp>
        <p:nvSpPr>
          <p:cNvPr id="768" name="Google Shape;768;p108"/>
          <p:cNvSpPr txBox="1">
            <a:spLocks noGrp="1"/>
          </p:cNvSpPr>
          <p:nvPr>
            <p:ph type="body" idx="1"/>
          </p:nvPr>
        </p:nvSpPr>
        <p:spPr>
          <a:xfrm>
            <a:off x="628645" y="1443038"/>
            <a:ext cx="7899900" cy="3303900"/>
          </a:xfrm>
          <a:prstGeom prst="rect">
            <a:avLst/>
          </a:prstGeom>
        </p:spPr>
        <p:txBody>
          <a:bodyPr spcFirstLastPara="1" wrap="square" lIns="0" tIns="45700" rIns="0" bIns="45700" anchor="t" anchorCtr="0">
            <a:normAutofit fontScale="92500" lnSpcReduction="20000"/>
          </a:bodyPr>
          <a:lstStyle/>
          <a:p>
            <a:pPr marL="342900" lvl="0" indent="-247332" algn="l" rtl="0">
              <a:spcBef>
                <a:spcPts val="300"/>
              </a:spcBef>
              <a:spcAft>
                <a:spcPts val="0"/>
              </a:spcAft>
              <a:buSzPct val="77777"/>
              <a:buAutoNum type="arabicPeriod"/>
            </a:pPr>
            <a:r>
              <a:rPr lang="en"/>
              <a:t>How activated are our nervous systems?</a:t>
            </a:r>
            <a:endParaRPr/>
          </a:p>
          <a:p>
            <a:pPr marL="342900" lvl="0" indent="0" algn="l" rtl="0">
              <a:spcBef>
                <a:spcPts val="300"/>
              </a:spcBef>
              <a:spcAft>
                <a:spcPts val="0"/>
              </a:spcAft>
              <a:buNone/>
            </a:pPr>
            <a:endParaRPr/>
          </a:p>
          <a:p>
            <a:pPr marL="342900" lvl="0" indent="-247332" algn="l" rtl="0">
              <a:spcBef>
                <a:spcPts val="300"/>
              </a:spcBef>
              <a:spcAft>
                <a:spcPts val="0"/>
              </a:spcAft>
              <a:buSzPct val="77777"/>
              <a:buAutoNum type="arabicPeriod"/>
            </a:pPr>
            <a:r>
              <a:rPr lang="en"/>
              <a:t>Are we still attending to immediate safety needs?</a:t>
            </a:r>
            <a:endParaRPr/>
          </a:p>
          <a:p>
            <a:pPr marL="342900" lvl="0" indent="0" algn="l" rtl="0">
              <a:spcBef>
                <a:spcPts val="300"/>
              </a:spcBef>
              <a:spcAft>
                <a:spcPts val="0"/>
              </a:spcAft>
              <a:buNone/>
            </a:pPr>
            <a:endParaRPr/>
          </a:p>
          <a:p>
            <a:pPr marL="342900" lvl="0" indent="-247332" algn="l" rtl="0">
              <a:spcBef>
                <a:spcPts val="300"/>
              </a:spcBef>
              <a:spcAft>
                <a:spcPts val="0"/>
              </a:spcAft>
              <a:buSzPct val="77777"/>
              <a:buAutoNum type="arabicPeriod"/>
            </a:pPr>
            <a:r>
              <a:rPr lang="en"/>
              <a:t>What is our capacity for reflection?</a:t>
            </a:r>
            <a:endParaRPr/>
          </a:p>
          <a:p>
            <a:pPr marL="342900" lvl="0" indent="0" algn="l" rtl="0">
              <a:spcBef>
                <a:spcPts val="300"/>
              </a:spcBef>
              <a:spcAft>
                <a:spcPts val="0"/>
              </a:spcAft>
              <a:buNone/>
            </a:pPr>
            <a:endParaRPr/>
          </a:p>
          <a:p>
            <a:pPr marL="342900" lvl="0" indent="-247332" algn="l" rtl="0">
              <a:spcBef>
                <a:spcPts val="300"/>
              </a:spcBef>
              <a:spcAft>
                <a:spcPts val="0"/>
              </a:spcAft>
              <a:buSzPct val="77777"/>
              <a:buAutoNum type="arabicPeriod"/>
            </a:pPr>
            <a:r>
              <a:rPr lang="en"/>
              <a:t>How safe do we feel - physically, emotionally, etc.?</a:t>
            </a:r>
            <a:endParaRPr/>
          </a:p>
          <a:p>
            <a:pPr marL="342900" lvl="0" indent="0" algn="l" rtl="0">
              <a:spcBef>
                <a:spcPts val="300"/>
              </a:spcBef>
              <a:spcAft>
                <a:spcPts val="0"/>
              </a:spcAft>
              <a:buNone/>
            </a:pPr>
            <a:endParaRPr/>
          </a:p>
          <a:p>
            <a:pPr marL="342900" lvl="0" indent="-247332" algn="l" rtl="0">
              <a:spcBef>
                <a:spcPts val="300"/>
              </a:spcBef>
              <a:spcAft>
                <a:spcPts val="0"/>
              </a:spcAft>
              <a:buSzPct val="77777"/>
              <a:buAutoNum type="arabicPeriod"/>
            </a:pPr>
            <a:r>
              <a:rPr lang="en"/>
              <a:t>How connected do we feel to those around us? How easy or challenging is it for us to trust others?</a:t>
            </a:r>
            <a:endParaRPr/>
          </a:p>
          <a:p>
            <a:pPr marL="342900" lvl="0" indent="0" algn="l" rtl="0">
              <a:spcBef>
                <a:spcPts val="300"/>
              </a:spcBef>
              <a:spcAft>
                <a:spcPts val="0"/>
              </a:spcAft>
              <a:buNone/>
            </a:pPr>
            <a:endParaRPr/>
          </a:p>
          <a:p>
            <a:pPr marL="342900" lvl="0" indent="-247332" algn="l" rtl="0">
              <a:spcBef>
                <a:spcPts val="300"/>
              </a:spcBef>
              <a:spcAft>
                <a:spcPts val="0"/>
              </a:spcAft>
              <a:buSzPct val="77777"/>
              <a:buAutoNum type="arabicPeriod"/>
            </a:pPr>
            <a:r>
              <a:rPr lang="en"/>
              <a:t>What kind of story are we telling ourselves and others about what has happened? </a:t>
            </a:r>
            <a:endParaRPr>
              <a:solidFill>
                <a:schemeClr val="accent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09"/>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4" name="Google Shape;774;p109"/>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5" name="Google Shape;775;p109"/>
          <p:cNvPicPr preferRelativeResize="0"/>
          <p:nvPr/>
        </p:nvPicPr>
        <p:blipFill>
          <a:blip r:embed="rId3">
            <a:alphaModFix/>
          </a:blip>
          <a:stretch>
            <a:fillRect/>
          </a:stretch>
        </p:blipFill>
        <p:spPr>
          <a:xfrm rot="-9510440">
            <a:off x="1812752" y="925225"/>
            <a:ext cx="2309094" cy="1172871"/>
          </a:xfrm>
          <a:prstGeom prst="rect">
            <a:avLst/>
          </a:prstGeom>
          <a:noFill/>
          <a:ln>
            <a:noFill/>
          </a:ln>
        </p:spPr>
      </p:pic>
      <p:pic>
        <p:nvPicPr>
          <p:cNvPr id="776" name="Google Shape;776;p109"/>
          <p:cNvPicPr preferRelativeResize="0"/>
          <p:nvPr/>
        </p:nvPicPr>
        <p:blipFill>
          <a:blip r:embed="rId3">
            <a:alphaModFix/>
          </a:blip>
          <a:stretch>
            <a:fillRect/>
          </a:stretch>
        </p:blipFill>
        <p:spPr>
          <a:xfrm rot="-9510440">
            <a:off x="5121952" y="925225"/>
            <a:ext cx="2309094" cy="1172871"/>
          </a:xfrm>
          <a:prstGeom prst="rect">
            <a:avLst/>
          </a:prstGeom>
          <a:noFill/>
          <a:ln>
            <a:noFill/>
          </a:ln>
        </p:spPr>
      </p:pic>
      <p:pic>
        <p:nvPicPr>
          <p:cNvPr id="777" name="Google Shape;777;p109"/>
          <p:cNvPicPr preferRelativeResize="0"/>
          <p:nvPr/>
        </p:nvPicPr>
        <p:blipFill rotWithShape="1">
          <a:blip r:embed="rId4">
            <a:alphaModFix amt="31000"/>
          </a:blip>
          <a:srcRect r="55128"/>
          <a:stretch/>
        </p:blipFill>
        <p:spPr>
          <a:xfrm>
            <a:off x="440525" y="1633250"/>
            <a:ext cx="2356499" cy="2730200"/>
          </a:xfrm>
          <a:prstGeom prst="rect">
            <a:avLst/>
          </a:prstGeom>
          <a:noFill/>
          <a:ln>
            <a:noFill/>
          </a:ln>
        </p:spPr>
      </p:pic>
      <p:pic>
        <p:nvPicPr>
          <p:cNvPr id="778" name="Google Shape;778;p109"/>
          <p:cNvPicPr preferRelativeResize="0"/>
          <p:nvPr/>
        </p:nvPicPr>
        <p:blipFill rotWithShape="1">
          <a:blip r:embed="rId4">
            <a:alphaModFix amt="31000"/>
          </a:blip>
          <a:srcRect r="55128"/>
          <a:stretch/>
        </p:blipFill>
        <p:spPr>
          <a:xfrm>
            <a:off x="3393750" y="1633250"/>
            <a:ext cx="2356499" cy="2730200"/>
          </a:xfrm>
          <a:prstGeom prst="rect">
            <a:avLst/>
          </a:prstGeom>
          <a:noFill/>
          <a:ln>
            <a:noFill/>
          </a:ln>
        </p:spPr>
      </p:pic>
      <p:pic>
        <p:nvPicPr>
          <p:cNvPr id="779" name="Google Shape;779;p109"/>
          <p:cNvPicPr preferRelativeResize="0"/>
          <p:nvPr/>
        </p:nvPicPr>
        <p:blipFill rotWithShape="1">
          <a:blip r:embed="rId4">
            <a:alphaModFix amt="31000"/>
          </a:blip>
          <a:srcRect r="55128"/>
          <a:stretch/>
        </p:blipFill>
        <p:spPr>
          <a:xfrm>
            <a:off x="6346975" y="1633250"/>
            <a:ext cx="2356499" cy="2730200"/>
          </a:xfrm>
          <a:prstGeom prst="rect">
            <a:avLst/>
          </a:prstGeom>
          <a:noFill/>
          <a:ln>
            <a:noFill/>
          </a:ln>
        </p:spPr>
      </p:pic>
      <p:sp>
        <p:nvSpPr>
          <p:cNvPr id="780" name="Google Shape;780;p109"/>
          <p:cNvSpPr/>
          <p:nvPr/>
        </p:nvSpPr>
        <p:spPr>
          <a:xfrm>
            <a:off x="784287" y="2081300"/>
            <a:ext cx="1869900" cy="18342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600"/>
              <a:buFont typeface="Century Gothic"/>
              <a:buNone/>
            </a:pPr>
            <a:r>
              <a:rPr lang="en" sz="1600" b="1">
                <a:solidFill>
                  <a:schemeClr val="dk1"/>
                </a:solidFill>
                <a:latin typeface="Century Gothic"/>
                <a:ea typeface="Century Gothic"/>
                <a:cs typeface="Century Gothic"/>
                <a:sym typeface="Century Gothic"/>
              </a:rPr>
              <a:t>Step 1: </a:t>
            </a:r>
            <a:endParaRPr sz="1100">
              <a:solidFill>
                <a:schemeClr val="dk1"/>
              </a:solidFill>
            </a:endParaRPr>
          </a:p>
          <a:p>
            <a:pPr marL="0" lvl="0" indent="0" algn="ctr" rtl="0">
              <a:lnSpc>
                <a:spcPct val="90000"/>
              </a:lnSpc>
              <a:spcBef>
                <a:spcPts val="600"/>
              </a:spcBef>
              <a:spcAft>
                <a:spcPts val="0"/>
              </a:spcAft>
              <a:buClr>
                <a:schemeClr val="dk1"/>
              </a:buClr>
              <a:buSzPts val="1600"/>
              <a:buFont typeface="Century Gothic"/>
              <a:buNone/>
            </a:pPr>
            <a:r>
              <a:rPr lang="en" sz="1200">
                <a:solidFill>
                  <a:schemeClr val="dk1"/>
                </a:solidFill>
                <a:latin typeface="Century Gothic"/>
                <a:ea typeface="Century Gothic"/>
                <a:cs typeface="Century Gothic"/>
                <a:sym typeface="Century Gothic"/>
              </a:rPr>
              <a:t>Establish Safety &amp; Stabilization</a:t>
            </a:r>
            <a:endParaRPr sz="700">
              <a:solidFill>
                <a:schemeClr val="dk1"/>
              </a:solidFill>
            </a:endParaRPr>
          </a:p>
          <a:p>
            <a:pPr marL="0" lvl="0" indent="0" algn="l" rtl="0">
              <a:spcBef>
                <a:spcPts val="0"/>
              </a:spcBef>
              <a:spcAft>
                <a:spcPts val="0"/>
              </a:spcAft>
              <a:buNone/>
            </a:pPr>
            <a:endParaRPr/>
          </a:p>
        </p:txBody>
      </p:sp>
      <p:sp>
        <p:nvSpPr>
          <p:cNvPr id="781" name="Google Shape;781;p109"/>
          <p:cNvSpPr/>
          <p:nvPr/>
        </p:nvSpPr>
        <p:spPr>
          <a:xfrm>
            <a:off x="3707225" y="2081300"/>
            <a:ext cx="1869900" cy="18342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600"/>
              <a:buFont typeface="Century Gothic"/>
              <a:buNone/>
            </a:pPr>
            <a:r>
              <a:rPr lang="en" sz="1600" b="1">
                <a:solidFill>
                  <a:schemeClr val="dk1"/>
                </a:solidFill>
                <a:latin typeface="Century Gothic"/>
                <a:ea typeface="Century Gothic"/>
                <a:cs typeface="Century Gothic"/>
                <a:sym typeface="Century Gothic"/>
              </a:rPr>
              <a:t>Step 2: </a:t>
            </a:r>
            <a:endParaRPr sz="1100">
              <a:solidFill>
                <a:schemeClr val="dk1"/>
              </a:solidFill>
            </a:endParaRPr>
          </a:p>
          <a:p>
            <a:pPr marL="0" lvl="0" indent="0" algn="ctr" rtl="0">
              <a:lnSpc>
                <a:spcPct val="90000"/>
              </a:lnSpc>
              <a:spcBef>
                <a:spcPts val="600"/>
              </a:spcBef>
              <a:spcAft>
                <a:spcPts val="0"/>
              </a:spcAft>
              <a:buClr>
                <a:schemeClr val="dk1"/>
              </a:buClr>
              <a:buSzPts val="1600"/>
              <a:buFont typeface="Century Gothic"/>
              <a:buNone/>
            </a:pPr>
            <a:r>
              <a:rPr lang="en" sz="1200">
                <a:solidFill>
                  <a:schemeClr val="dk1"/>
                </a:solidFill>
                <a:latin typeface="Century Gothic"/>
                <a:ea typeface="Century Gothic"/>
                <a:cs typeface="Century Gothic"/>
                <a:sym typeface="Century Gothic"/>
              </a:rPr>
              <a:t>Remember, Mourn and Reconstruct the Story</a:t>
            </a:r>
            <a:endParaRPr sz="1000"/>
          </a:p>
        </p:txBody>
      </p:sp>
      <p:sp>
        <p:nvSpPr>
          <p:cNvPr id="782" name="Google Shape;782;p109"/>
          <p:cNvSpPr/>
          <p:nvPr/>
        </p:nvSpPr>
        <p:spPr>
          <a:xfrm>
            <a:off x="6732527" y="2081302"/>
            <a:ext cx="1770900" cy="18342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600"/>
              <a:buFont typeface="Century Gothic"/>
              <a:buNone/>
            </a:pPr>
            <a:r>
              <a:rPr lang="en" sz="1600" b="1">
                <a:solidFill>
                  <a:schemeClr val="dk1"/>
                </a:solidFill>
                <a:latin typeface="Century Gothic"/>
                <a:ea typeface="Century Gothic"/>
                <a:cs typeface="Century Gothic"/>
                <a:sym typeface="Century Gothic"/>
              </a:rPr>
              <a:t>Step 3: </a:t>
            </a:r>
            <a:endParaRPr sz="1100">
              <a:solidFill>
                <a:schemeClr val="dk1"/>
              </a:solidFill>
            </a:endParaRPr>
          </a:p>
          <a:p>
            <a:pPr marL="0" lvl="0" indent="0" algn="ctr" rtl="0">
              <a:lnSpc>
                <a:spcPct val="90000"/>
              </a:lnSpc>
              <a:spcBef>
                <a:spcPts val="600"/>
              </a:spcBef>
              <a:spcAft>
                <a:spcPts val="0"/>
              </a:spcAft>
              <a:buClr>
                <a:schemeClr val="dk1"/>
              </a:buClr>
              <a:buSzPts val="1600"/>
              <a:buFont typeface="Century Gothic"/>
              <a:buNone/>
            </a:pPr>
            <a:r>
              <a:rPr lang="en" sz="1200">
                <a:solidFill>
                  <a:schemeClr val="dk1"/>
                </a:solidFill>
                <a:latin typeface="Century Gothic"/>
                <a:ea typeface="Century Gothic"/>
                <a:cs typeface="Century Gothic"/>
                <a:sym typeface="Century Gothic"/>
              </a:rPr>
              <a:t>Reconnection with Life, Engage in Social Action</a:t>
            </a:r>
            <a:endParaRPr sz="1200"/>
          </a:p>
        </p:txBody>
      </p:sp>
      <p:sp>
        <p:nvSpPr>
          <p:cNvPr id="783" name="Google Shape;783;p109"/>
          <p:cNvSpPr txBox="1"/>
          <p:nvPr/>
        </p:nvSpPr>
        <p:spPr>
          <a:xfrm>
            <a:off x="7959022" y="4849575"/>
            <a:ext cx="1082700" cy="177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700" b="0" i="0" u="none" strike="noStrike" cap="none">
                <a:solidFill>
                  <a:schemeClr val="dk1"/>
                </a:solidFill>
                <a:latin typeface="Century Gothic"/>
                <a:ea typeface="Century Gothic"/>
                <a:cs typeface="Century Gothic"/>
                <a:sym typeface="Century Gothic"/>
              </a:rPr>
              <a:t>(Herman, 1992)</a:t>
            </a:r>
            <a:endParaRPr sz="1100"/>
          </a:p>
        </p:txBody>
      </p:sp>
      <p:sp>
        <p:nvSpPr>
          <p:cNvPr id="784" name="Google Shape;784;p109"/>
          <p:cNvSpPr txBox="1"/>
          <p:nvPr/>
        </p:nvSpPr>
        <p:spPr>
          <a:xfrm>
            <a:off x="239050" y="281600"/>
            <a:ext cx="8056500" cy="48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200" b="1">
                <a:solidFill>
                  <a:srgbClr val="034F59"/>
                </a:solidFill>
                <a:latin typeface="Century Gothic"/>
                <a:ea typeface="Century Gothic"/>
                <a:cs typeface="Century Gothic"/>
                <a:sym typeface="Century Gothic"/>
              </a:rPr>
              <a:t>RECOVERY: </a:t>
            </a:r>
            <a:r>
              <a:rPr lang="en" sz="2200">
                <a:solidFill>
                  <a:srgbClr val="034F59"/>
                </a:solidFill>
                <a:latin typeface="Century Gothic"/>
                <a:ea typeface="Century Gothic"/>
                <a:cs typeface="Century Gothic"/>
                <a:sym typeface="Century Gothic"/>
              </a:rPr>
              <a:t>Three Observable Phases</a:t>
            </a:r>
            <a:endParaRPr sz="2200">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grpSp>
        <p:nvGrpSpPr>
          <p:cNvPr id="789" name="Google Shape;789;p110"/>
          <p:cNvGrpSpPr/>
          <p:nvPr/>
        </p:nvGrpSpPr>
        <p:grpSpPr>
          <a:xfrm>
            <a:off x="980800" y="1180125"/>
            <a:ext cx="7611053" cy="3875683"/>
            <a:chOff x="513799" y="1180125"/>
            <a:chExt cx="7611053" cy="3875683"/>
          </a:xfrm>
        </p:grpSpPr>
        <p:sp>
          <p:nvSpPr>
            <p:cNvPr id="790" name="Google Shape;790;p110"/>
            <p:cNvSpPr/>
            <p:nvPr/>
          </p:nvSpPr>
          <p:spPr>
            <a:xfrm>
              <a:off x="513799" y="1630037"/>
              <a:ext cx="2709300" cy="2709300"/>
            </a:xfrm>
            <a:prstGeom prst="ellipse">
              <a:avLst/>
            </a:prstGeom>
            <a:solidFill>
              <a:schemeClr val="dk2"/>
            </a:solidFill>
            <a:ln w="9525" cap="flat" cmpd="sng">
              <a:solidFill>
                <a:schemeClr val="lt1"/>
              </a:solidFill>
              <a:prstDash val="dash"/>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grpSp>
          <p:nvGrpSpPr>
            <p:cNvPr id="791" name="Google Shape;791;p110"/>
            <p:cNvGrpSpPr/>
            <p:nvPr/>
          </p:nvGrpSpPr>
          <p:grpSpPr>
            <a:xfrm>
              <a:off x="3733334" y="2555358"/>
              <a:ext cx="3808242" cy="200059"/>
              <a:chOff x="3632493" y="1583821"/>
              <a:chExt cx="4597105" cy="241500"/>
            </a:xfrm>
          </p:grpSpPr>
          <p:sp>
            <p:nvSpPr>
              <p:cNvPr id="792" name="Google Shape;792;p110"/>
              <p:cNvSpPr txBox="1"/>
              <p:nvPr/>
            </p:nvSpPr>
            <p:spPr>
              <a:xfrm>
                <a:off x="4013698" y="1583821"/>
                <a:ext cx="4215900" cy="24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Build emotion management skills</a:t>
                </a:r>
                <a:endParaRPr sz="1500">
                  <a:latin typeface="Century Gothic"/>
                  <a:ea typeface="Century Gothic"/>
                  <a:cs typeface="Century Gothic"/>
                  <a:sym typeface="Century Gothic"/>
                </a:endParaRPr>
              </a:p>
            </p:txBody>
          </p:sp>
          <p:grpSp>
            <p:nvGrpSpPr>
              <p:cNvPr id="793" name="Google Shape;793;p110"/>
              <p:cNvGrpSpPr/>
              <p:nvPr/>
            </p:nvGrpSpPr>
            <p:grpSpPr>
              <a:xfrm>
                <a:off x="3632493" y="1598978"/>
                <a:ext cx="315772" cy="185187"/>
                <a:chOff x="2466228" y="3635297"/>
                <a:chExt cx="266205" cy="156118"/>
              </a:xfrm>
            </p:grpSpPr>
            <p:sp>
              <p:nvSpPr>
                <p:cNvPr id="794" name="Google Shape;794;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795" name="Google Shape;795;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796" name="Google Shape;796;p110"/>
            <p:cNvGrpSpPr/>
            <p:nvPr/>
          </p:nvGrpSpPr>
          <p:grpSpPr>
            <a:xfrm>
              <a:off x="3733334" y="1541437"/>
              <a:ext cx="3962573" cy="637112"/>
              <a:chOff x="3632493" y="2895369"/>
              <a:chExt cx="4783405" cy="769087"/>
            </a:xfrm>
          </p:grpSpPr>
          <p:grpSp>
            <p:nvGrpSpPr>
              <p:cNvPr id="797" name="Google Shape;797;p110"/>
              <p:cNvGrpSpPr/>
              <p:nvPr/>
            </p:nvGrpSpPr>
            <p:grpSpPr>
              <a:xfrm>
                <a:off x="3632493" y="2895369"/>
                <a:ext cx="4597105" cy="241500"/>
                <a:chOff x="3632493" y="2895369"/>
                <a:chExt cx="4597105" cy="241500"/>
              </a:xfrm>
            </p:grpSpPr>
            <p:sp>
              <p:nvSpPr>
                <p:cNvPr id="798" name="Google Shape;798;p110"/>
                <p:cNvSpPr txBox="1"/>
                <p:nvPr/>
              </p:nvSpPr>
              <p:spPr>
                <a:xfrm>
                  <a:off x="4013698" y="2895369"/>
                  <a:ext cx="4215900" cy="24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Protection from harm for students and staff</a:t>
                  </a:r>
                  <a:endParaRPr sz="1500">
                    <a:latin typeface="Century Gothic"/>
                    <a:ea typeface="Century Gothic"/>
                    <a:cs typeface="Century Gothic"/>
                    <a:sym typeface="Century Gothic"/>
                  </a:endParaRPr>
                </a:p>
              </p:txBody>
            </p:sp>
            <p:grpSp>
              <p:nvGrpSpPr>
                <p:cNvPr id="799" name="Google Shape;799;p110"/>
                <p:cNvGrpSpPr/>
                <p:nvPr/>
              </p:nvGrpSpPr>
              <p:grpSpPr>
                <a:xfrm>
                  <a:off x="3632493" y="2910525"/>
                  <a:ext cx="315772" cy="185187"/>
                  <a:chOff x="2466228" y="3635297"/>
                  <a:chExt cx="266205" cy="156118"/>
                </a:xfrm>
              </p:grpSpPr>
              <p:sp>
                <p:nvSpPr>
                  <p:cNvPr id="800" name="Google Shape;800;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01" name="Google Shape;801;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802" name="Google Shape;802;p110"/>
              <p:cNvGrpSpPr/>
              <p:nvPr/>
            </p:nvGrpSpPr>
            <p:grpSpPr>
              <a:xfrm>
                <a:off x="3632493" y="3149519"/>
                <a:ext cx="4783405" cy="241500"/>
                <a:chOff x="3632493" y="3149519"/>
                <a:chExt cx="4783405" cy="241500"/>
              </a:xfrm>
            </p:grpSpPr>
            <p:sp>
              <p:nvSpPr>
                <p:cNvPr id="803" name="Google Shape;803;p110"/>
                <p:cNvSpPr txBox="1"/>
                <p:nvPr/>
              </p:nvSpPr>
              <p:spPr>
                <a:xfrm>
                  <a:off x="4013698" y="3149519"/>
                  <a:ext cx="4402200" cy="24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Clear safety procedures</a:t>
                  </a:r>
                  <a:endParaRPr sz="1500">
                    <a:latin typeface="Century Gothic"/>
                    <a:ea typeface="Century Gothic"/>
                    <a:cs typeface="Century Gothic"/>
                    <a:sym typeface="Century Gothic"/>
                  </a:endParaRPr>
                </a:p>
              </p:txBody>
            </p:sp>
            <p:grpSp>
              <p:nvGrpSpPr>
                <p:cNvPr id="804" name="Google Shape;804;p110"/>
                <p:cNvGrpSpPr/>
                <p:nvPr/>
              </p:nvGrpSpPr>
              <p:grpSpPr>
                <a:xfrm>
                  <a:off x="3632493" y="3164690"/>
                  <a:ext cx="315772" cy="185187"/>
                  <a:chOff x="2466228" y="3635297"/>
                  <a:chExt cx="266205" cy="156118"/>
                </a:xfrm>
              </p:grpSpPr>
              <p:sp>
                <p:nvSpPr>
                  <p:cNvPr id="805" name="Google Shape;805;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06" name="Google Shape;806;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807" name="Google Shape;807;p110"/>
              <p:cNvGrpSpPr/>
              <p:nvPr/>
            </p:nvGrpSpPr>
            <p:grpSpPr>
              <a:xfrm>
                <a:off x="3632493" y="3422956"/>
                <a:ext cx="4597105" cy="241500"/>
                <a:chOff x="3632493" y="2521168"/>
                <a:chExt cx="4597105" cy="241500"/>
              </a:xfrm>
            </p:grpSpPr>
            <p:sp>
              <p:nvSpPr>
                <p:cNvPr id="808" name="Google Shape;808;p110"/>
                <p:cNvSpPr txBox="1"/>
                <p:nvPr/>
              </p:nvSpPr>
              <p:spPr>
                <a:xfrm>
                  <a:off x="4013698" y="2521168"/>
                  <a:ext cx="4215900" cy="24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Reduction of unnecessary triggers</a:t>
                  </a:r>
                  <a:endParaRPr sz="1500">
                    <a:latin typeface="Century Gothic"/>
                    <a:ea typeface="Century Gothic"/>
                    <a:cs typeface="Century Gothic"/>
                    <a:sym typeface="Century Gothic"/>
                  </a:endParaRPr>
                </a:p>
              </p:txBody>
            </p:sp>
            <p:grpSp>
              <p:nvGrpSpPr>
                <p:cNvPr id="809" name="Google Shape;809;p110"/>
                <p:cNvGrpSpPr/>
                <p:nvPr/>
              </p:nvGrpSpPr>
              <p:grpSpPr>
                <a:xfrm>
                  <a:off x="3632493" y="2536324"/>
                  <a:ext cx="315772" cy="185187"/>
                  <a:chOff x="2466228" y="3635297"/>
                  <a:chExt cx="266205" cy="156118"/>
                </a:xfrm>
              </p:grpSpPr>
              <p:sp>
                <p:nvSpPr>
                  <p:cNvPr id="810" name="Google Shape;810;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11" name="Google Shape;811;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grpSp>
          <p:nvGrpSpPr>
            <p:cNvPr id="812" name="Google Shape;812;p110"/>
            <p:cNvGrpSpPr/>
            <p:nvPr/>
          </p:nvGrpSpPr>
          <p:grpSpPr>
            <a:xfrm>
              <a:off x="3733334" y="3055950"/>
              <a:ext cx="4391518" cy="623359"/>
              <a:chOff x="3632493" y="2730510"/>
              <a:chExt cx="5301205" cy="752485"/>
            </a:xfrm>
          </p:grpSpPr>
          <p:grpSp>
            <p:nvGrpSpPr>
              <p:cNvPr id="813" name="Google Shape;813;p110"/>
              <p:cNvGrpSpPr/>
              <p:nvPr/>
            </p:nvGrpSpPr>
            <p:grpSpPr>
              <a:xfrm>
                <a:off x="3632493" y="2730510"/>
                <a:ext cx="5301205" cy="483000"/>
                <a:chOff x="3632493" y="1491835"/>
                <a:chExt cx="5301205" cy="483000"/>
              </a:xfrm>
            </p:grpSpPr>
            <p:sp>
              <p:nvSpPr>
                <p:cNvPr id="814" name="Google Shape;814;p110"/>
                <p:cNvSpPr txBox="1"/>
                <p:nvPr/>
              </p:nvSpPr>
              <p:spPr>
                <a:xfrm>
                  <a:off x="4013698" y="1491835"/>
                  <a:ext cx="4920000" cy="483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Build relationships with dependable, supportive others that can help when stressed</a:t>
                  </a:r>
                  <a:endParaRPr sz="1500">
                    <a:latin typeface="Century Gothic"/>
                    <a:ea typeface="Century Gothic"/>
                    <a:cs typeface="Century Gothic"/>
                    <a:sym typeface="Century Gothic"/>
                  </a:endParaRPr>
                </a:p>
              </p:txBody>
            </p:sp>
            <p:grpSp>
              <p:nvGrpSpPr>
                <p:cNvPr id="815" name="Google Shape;815;p110"/>
                <p:cNvGrpSpPr/>
                <p:nvPr/>
              </p:nvGrpSpPr>
              <p:grpSpPr>
                <a:xfrm>
                  <a:off x="3632493" y="1598978"/>
                  <a:ext cx="315772" cy="185187"/>
                  <a:chOff x="2466228" y="3635297"/>
                  <a:chExt cx="266205" cy="156118"/>
                </a:xfrm>
              </p:grpSpPr>
              <p:sp>
                <p:nvSpPr>
                  <p:cNvPr id="816" name="Google Shape;816;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17" name="Google Shape;817;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818" name="Google Shape;818;p110"/>
              <p:cNvGrpSpPr/>
              <p:nvPr/>
            </p:nvGrpSpPr>
            <p:grpSpPr>
              <a:xfrm>
                <a:off x="3632493" y="3241495"/>
                <a:ext cx="5301205" cy="241500"/>
                <a:chOff x="3632493" y="2521157"/>
                <a:chExt cx="5301205" cy="241500"/>
              </a:xfrm>
            </p:grpSpPr>
            <p:sp>
              <p:nvSpPr>
                <p:cNvPr id="819" name="Google Shape;819;p110"/>
                <p:cNvSpPr txBox="1"/>
                <p:nvPr/>
              </p:nvSpPr>
              <p:spPr>
                <a:xfrm>
                  <a:off x="4013698" y="2521157"/>
                  <a:ext cx="4920000" cy="24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Prevent victimization and abuses of power</a:t>
                  </a:r>
                  <a:endParaRPr sz="1500">
                    <a:latin typeface="Century Gothic"/>
                    <a:ea typeface="Century Gothic"/>
                    <a:cs typeface="Century Gothic"/>
                    <a:sym typeface="Century Gothic"/>
                  </a:endParaRPr>
                </a:p>
              </p:txBody>
            </p:sp>
            <p:grpSp>
              <p:nvGrpSpPr>
                <p:cNvPr id="820" name="Google Shape;820;p110"/>
                <p:cNvGrpSpPr/>
                <p:nvPr/>
              </p:nvGrpSpPr>
              <p:grpSpPr>
                <a:xfrm>
                  <a:off x="3632493" y="2536324"/>
                  <a:ext cx="315772" cy="185187"/>
                  <a:chOff x="2466228" y="3635297"/>
                  <a:chExt cx="266205" cy="156118"/>
                </a:xfrm>
              </p:grpSpPr>
              <p:sp>
                <p:nvSpPr>
                  <p:cNvPr id="821" name="Google Shape;821;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22" name="Google Shape;822;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grpSp>
          <p:nvGrpSpPr>
            <p:cNvPr id="823" name="Google Shape;823;p110"/>
            <p:cNvGrpSpPr/>
            <p:nvPr/>
          </p:nvGrpSpPr>
          <p:grpSpPr>
            <a:xfrm>
              <a:off x="3733334" y="4056117"/>
              <a:ext cx="3962573" cy="999692"/>
              <a:chOff x="3632493" y="1797394"/>
              <a:chExt cx="4783405" cy="1206774"/>
            </a:xfrm>
          </p:grpSpPr>
          <p:grpSp>
            <p:nvGrpSpPr>
              <p:cNvPr id="824" name="Google Shape;824;p110"/>
              <p:cNvGrpSpPr/>
              <p:nvPr/>
            </p:nvGrpSpPr>
            <p:grpSpPr>
              <a:xfrm>
                <a:off x="3632493" y="1797394"/>
                <a:ext cx="4783405" cy="241500"/>
                <a:chOff x="3632493" y="1583822"/>
                <a:chExt cx="4783405" cy="241500"/>
              </a:xfrm>
            </p:grpSpPr>
            <p:sp>
              <p:nvSpPr>
                <p:cNvPr id="825" name="Google Shape;825;p110"/>
                <p:cNvSpPr txBox="1"/>
                <p:nvPr/>
              </p:nvSpPr>
              <p:spPr>
                <a:xfrm>
                  <a:off x="4013698" y="1583822"/>
                  <a:ext cx="4402200" cy="24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Routines and consistency</a:t>
                  </a:r>
                  <a:endParaRPr sz="1500">
                    <a:latin typeface="Century Gothic"/>
                    <a:ea typeface="Century Gothic"/>
                    <a:cs typeface="Century Gothic"/>
                    <a:sym typeface="Century Gothic"/>
                  </a:endParaRPr>
                </a:p>
              </p:txBody>
            </p:sp>
            <p:grpSp>
              <p:nvGrpSpPr>
                <p:cNvPr id="826" name="Google Shape;826;p110"/>
                <p:cNvGrpSpPr/>
                <p:nvPr/>
              </p:nvGrpSpPr>
              <p:grpSpPr>
                <a:xfrm>
                  <a:off x="3632493" y="1598978"/>
                  <a:ext cx="315772" cy="185187"/>
                  <a:chOff x="2466228" y="3635297"/>
                  <a:chExt cx="266205" cy="156118"/>
                </a:xfrm>
              </p:grpSpPr>
              <p:sp>
                <p:nvSpPr>
                  <p:cNvPr id="827" name="Google Shape;827;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28" name="Google Shape;828;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829" name="Google Shape;829;p110"/>
              <p:cNvGrpSpPr/>
              <p:nvPr/>
            </p:nvGrpSpPr>
            <p:grpSpPr>
              <a:xfrm>
                <a:off x="3632493" y="2051559"/>
                <a:ext cx="4783405" cy="483000"/>
                <a:chOff x="3632493" y="2058794"/>
                <a:chExt cx="4783405" cy="483000"/>
              </a:xfrm>
            </p:grpSpPr>
            <p:sp>
              <p:nvSpPr>
                <p:cNvPr id="830" name="Google Shape;830;p110"/>
                <p:cNvSpPr txBox="1"/>
                <p:nvPr/>
              </p:nvSpPr>
              <p:spPr>
                <a:xfrm>
                  <a:off x="4013698" y="2058794"/>
                  <a:ext cx="4402200" cy="483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Predictable environment (posted procedures, classroom routines, etc.)</a:t>
                  </a:r>
                  <a:endParaRPr sz="1300">
                    <a:solidFill>
                      <a:srgbClr val="262626"/>
                    </a:solidFill>
                    <a:latin typeface="Century Gothic"/>
                    <a:ea typeface="Century Gothic"/>
                    <a:cs typeface="Century Gothic"/>
                    <a:sym typeface="Century Gothic"/>
                  </a:endParaRPr>
                </a:p>
              </p:txBody>
            </p:sp>
            <p:grpSp>
              <p:nvGrpSpPr>
                <p:cNvPr id="831" name="Google Shape;831;p110"/>
                <p:cNvGrpSpPr/>
                <p:nvPr/>
              </p:nvGrpSpPr>
              <p:grpSpPr>
                <a:xfrm>
                  <a:off x="3632493" y="2073950"/>
                  <a:ext cx="315772" cy="185187"/>
                  <a:chOff x="2466228" y="3635297"/>
                  <a:chExt cx="266205" cy="156118"/>
                </a:xfrm>
              </p:grpSpPr>
              <p:sp>
                <p:nvSpPr>
                  <p:cNvPr id="832" name="Google Shape;832;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33" name="Google Shape;833;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nvGrpSpPr>
              <p:cNvPr id="834" name="Google Shape;834;p110"/>
              <p:cNvGrpSpPr/>
              <p:nvPr/>
            </p:nvGrpSpPr>
            <p:grpSpPr>
              <a:xfrm>
                <a:off x="3632493" y="2521168"/>
                <a:ext cx="4783405" cy="483000"/>
                <a:chOff x="3632493" y="2521168"/>
                <a:chExt cx="4783405" cy="483000"/>
              </a:xfrm>
            </p:grpSpPr>
            <p:sp>
              <p:nvSpPr>
                <p:cNvPr id="835" name="Google Shape;835;p110"/>
                <p:cNvSpPr txBox="1"/>
                <p:nvPr/>
              </p:nvSpPr>
              <p:spPr>
                <a:xfrm>
                  <a:off x="4013698" y="2521168"/>
                  <a:ext cx="4402200" cy="483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62626"/>
                    </a:buClr>
                    <a:buSzPts val="1200"/>
                    <a:buFont typeface="Calibri"/>
                    <a:buNone/>
                  </a:pPr>
                  <a:r>
                    <a:rPr lang="en" sz="1300">
                      <a:solidFill>
                        <a:srgbClr val="262626"/>
                      </a:solidFill>
                      <a:latin typeface="Century Gothic"/>
                      <a:ea typeface="Century Gothic"/>
                      <a:cs typeface="Century Gothic"/>
                      <a:sym typeface="Century Gothic"/>
                    </a:rPr>
                    <a:t>Explicit preparation for changes and transitions</a:t>
                  </a:r>
                  <a:endParaRPr sz="1500">
                    <a:latin typeface="Century Gothic"/>
                    <a:ea typeface="Century Gothic"/>
                    <a:cs typeface="Century Gothic"/>
                    <a:sym typeface="Century Gothic"/>
                  </a:endParaRPr>
                </a:p>
              </p:txBody>
            </p:sp>
            <p:grpSp>
              <p:nvGrpSpPr>
                <p:cNvPr id="836" name="Google Shape;836;p110"/>
                <p:cNvGrpSpPr/>
                <p:nvPr/>
              </p:nvGrpSpPr>
              <p:grpSpPr>
                <a:xfrm>
                  <a:off x="3632493" y="2536324"/>
                  <a:ext cx="315772" cy="185187"/>
                  <a:chOff x="2466228" y="3635297"/>
                  <a:chExt cx="266205" cy="156118"/>
                </a:xfrm>
              </p:grpSpPr>
              <p:sp>
                <p:nvSpPr>
                  <p:cNvPr id="837" name="Google Shape;837;p110"/>
                  <p:cNvSpPr/>
                  <p:nvPr/>
                </p:nvSpPr>
                <p:spPr>
                  <a:xfrm rot="5400000">
                    <a:off x="2587082" y="3646064"/>
                    <a:ext cx="156118" cy="134584"/>
                  </a:xfrm>
                  <a:custGeom>
                    <a:avLst/>
                    <a:gdLst/>
                    <a:ahLst/>
                    <a:cxnLst/>
                    <a:rect l="l" t="t" r="r" b="b"/>
                    <a:pathLst>
                      <a:path w="156118" h="134584" extrusionOk="0">
                        <a:moveTo>
                          <a:pt x="0" y="134584"/>
                        </a:moveTo>
                        <a:lnTo>
                          <a:pt x="78059" y="0"/>
                        </a:lnTo>
                        <a:lnTo>
                          <a:pt x="156118" y="134584"/>
                        </a:lnTo>
                        <a:lnTo>
                          <a:pt x="153391" y="134584"/>
                        </a:lnTo>
                        <a:lnTo>
                          <a:pt x="144624" y="121581"/>
                        </a:lnTo>
                        <a:cubicBezTo>
                          <a:pt x="127588" y="104546"/>
                          <a:pt x="104054" y="94009"/>
                          <a:pt x="78059" y="94009"/>
                        </a:cubicBezTo>
                        <a:cubicBezTo>
                          <a:pt x="52064" y="94009"/>
                          <a:pt x="28530" y="104546"/>
                          <a:pt x="11494" y="121581"/>
                        </a:cubicBezTo>
                        <a:lnTo>
                          <a:pt x="2728" y="134584"/>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38" name="Google Shape;838;p110"/>
                  <p:cNvSpPr/>
                  <p:nvPr/>
                </p:nvSpPr>
                <p:spPr>
                  <a:xfrm>
                    <a:off x="2466228" y="3635297"/>
                    <a:ext cx="156000" cy="156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grpSp>
        </p:grpSp>
        <p:grpSp>
          <p:nvGrpSpPr>
            <p:cNvPr id="839" name="Google Shape;839;p110"/>
            <p:cNvGrpSpPr/>
            <p:nvPr/>
          </p:nvGrpSpPr>
          <p:grpSpPr>
            <a:xfrm>
              <a:off x="3733403" y="1180125"/>
              <a:ext cx="2826000" cy="290076"/>
              <a:chOff x="3733403" y="1020355"/>
              <a:chExt cx="2826000" cy="290076"/>
            </a:xfrm>
          </p:grpSpPr>
          <p:sp>
            <p:nvSpPr>
              <p:cNvPr id="840" name="Google Shape;840;p110"/>
              <p:cNvSpPr/>
              <p:nvPr/>
            </p:nvSpPr>
            <p:spPr>
              <a:xfrm>
                <a:off x="3733403" y="1042231"/>
                <a:ext cx="2826000" cy="2682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841" name="Google Shape;841;p110"/>
              <p:cNvSpPr txBox="1"/>
              <p:nvPr/>
            </p:nvSpPr>
            <p:spPr>
              <a:xfrm>
                <a:off x="3796348" y="1020355"/>
                <a:ext cx="2379600" cy="2772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Clr>
                    <a:schemeClr val="dk1"/>
                  </a:buClr>
                  <a:buSzPts val="2000"/>
                  <a:buFont typeface="Calibri"/>
                  <a:buNone/>
                </a:pPr>
                <a:r>
                  <a:rPr lang="en" sz="1800" b="1">
                    <a:solidFill>
                      <a:schemeClr val="dk1"/>
                    </a:solidFill>
                    <a:latin typeface="Century Gothic"/>
                    <a:ea typeface="Century Gothic"/>
                    <a:cs typeface="Century Gothic"/>
                    <a:sym typeface="Century Gothic"/>
                  </a:rPr>
                  <a:t>PHYSICAL SAFETY</a:t>
                </a:r>
                <a:endParaRPr sz="1800" b="1">
                  <a:solidFill>
                    <a:schemeClr val="dk1"/>
                  </a:solidFill>
                  <a:latin typeface="Century Gothic"/>
                  <a:ea typeface="Century Gothic"/>
                  <a:cs typeface="Century Gothic"/>
                  <a:sym typeface="Century Gothic"/>
                </a:endParaRPr>
              </a:p>
            </p:txBody>
          </p:sp>
        </p:grpSp>
        <p:grpSp>
          <p:nvGrpSpPr>
            <p:cNvPr id="842" name="Google Shape;842;p110"/>
            <p:cNvGrpSpPr/>
            <p:nvPr/>
          </p:nvGrpSpPr>
          <p:grpSpPr>
            <a:xfrm>
              <a:off x="3733403" y="2195175"/>
              <a:ext cx="2826000" cy="288915"/>
              <a:chOff x="3733403" y="1021516"/>
              <a:chExt cx="2826000" cy="288915"/>
            </a:xfrm>
          </p:grpSpPr>
          <p:sp>
            <p:nvSpPr>
              <p:cNvPr id="843" name="Google Shape;843;p110"/>
              <p:cNvSpPr/>
              <p:nvPr/>
            </p:nvSpPr>
            <p:spPr>
              <a:xfrm>
                <a:off x="3733403" y="1042231"/>
                <a:ext cx="2826000" cy="2682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844" name="Google Shape;844;p110"/>
              <p:cNvSpPr txBox="1"/>
              <p:nvPr/>
            </p:nvSpPr>
            <p:spPr>
              <a:xfrm>
                <a:off x="3796348" y="1021516"/>
                <a:ext cx="2489100" cy="2772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Clr>
                    <a:schemeClr val="dk1"/>
                  </a:buClr>
                  <a:buSzPts val="2000"/>
                  <a:buFont typeface="Calibri"/>
                  <a:buNone/>
                </a:pPr>
                <a:r>
                  <a:rPr lang="en" sz="1800" b="1">
                    <a:solidFill>
                      <a:schemeClr val="dk1"/>
                    </a:solidFill>
                    <a:latin typeface="Century Gothic"/>
                    <a:ea typeface="Century Gothic"/>
                    <a:cs typeface="Century Gothic"/>
                    <a:sym typeface="Century Gothic"/>
                  </a:rPr>
                  <a:t>EMOTIONAL SAFETY</a:t>
                </a:r>
                <a:endParaRPr sz="1800" b="1">
                  <a:solidFill>
                    <a:schemeClr val="dk1"/>
                  </a:solidFill>
                  <a:latin typeface="Century Gothic"/>
                  <a:ea typeface="Century Gothic"/>
                  <a:cs typeface="Century Gothic"/>
                  <a:sym typeface="Century Gothic"/>
                </a:endParaRPr>
              </a:p>
            </p:txBody>
          </p:sp>
        </p:grpSp>
        <p:grpSp>
          <p:nvGrpSpPr>
            <p:cNvPr id="845" name="Google Shape;845;p110"/>
            <p:cNvGrpSpPr/>
            <p:nvPr/>
          </p:nvGrpSpPr>
          <p:grpSpPr>
            <a:xfrm>
              <a:off x="3733403" y="2770850"/>
              <a:ext cx="2826000" cy="290063"/>
              <a:chOff x="3733403" y="1020368"/>
              <a:chExt cx="2826000" cy="290063"/>
            </a:xfrm>
          </p:grpSpPr>
          <p:sp>
            <p:nvSpPr>
              <p:cNvPr id="846" name="Google Shape;846;p110"/>
              <p:cNvSpPr/>
              <p:nvPr/>
            </p:nvSpPr>
            <p:spPr>
              <a:xfrm>
                <a:off x="3733403" y="1042231"/>
                <a:ext cx="2826000" cy="2682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847" name="Google Shape;847;p110"/>
              <p:cNvSpPr txBox="1"/>
              <p:nvPr/>
            </p:nvSpPr>
            <p:spPr>
              <a:xfrm>
                <a:off x="3796348" y="1020368"/>
                <a:ext cx="2306400" cy="2772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Clr>
                    <a:schemeClr val="dk1"/>
                  </a:buClr>
                  <a:buSzPts val="2000"/>
                  <a:buFont typeface="Calibri"/>
                  <a:buNone/>
                </a:pPr>
                <a:r>
                  <a:rPr lang="en" sz="1800" b="1">
                    <a:solidFill>
                      <a:schemeClr val="dk1"/>
                    </a:solidFill>
                    <a:latin typeface="Century Gothic"/>
                    <a:ea typeface="Century Gothic"/>
                    <a:cs typeface="Century Gothic"/>
                    <a:sym typeface="Century Gothic"/>
                  </a:rPr>
                  <a:t>SOCIAL SAFETY</a:t>
                </a:r>
                <a:endParaRPr sz="1800" b="1">
                  <a:solidFill>
                    <a:schemeClr val="dk1"/>
                  </a:solidFill>
                  <a:latin typeface="Century Gothic"/>
                  <a:ea typeface="Century Gothic"/>
                  <a:cs typeface="Century Gothic"/>
                  <a:sym typeface="Century Gothic"/>
                </a:endParaRPr>
              </a:p>
            </p:txBody>
          </p:sp>
        </p:grpSp>
        <p:grpSp>
          <p:nvGrpSpPr>
            <p:cNvPr id="848" name="Google Shape;848;p110"/>
            <p:cNvGrpSpPr/>
            <p:nvPr/>
          </p:nvGrpSpPr>
          <p:grpSpPr>
            <a:xfrm>
              <a:off x="3733403" y="3702050"/>
              <a:ext cx="2826000" cy="282803"/>
              <a:chOff x="3733403" y="1027628"/>
              <a:chExt cx="2826000" cy="282803"/>
            </a:xfrm>
          </p:grpSpPr>
          <p:sp>
            <p:nvSpPr>
              <p:cNvPr id="849" name="Google Shape;849;p110"/>
              <p:cNvSpPr/>
              <p:nvPr/>
            </p:nvSpPr>
            <p:spPr>
              <a:xfrm>
                <a:off x="3733403" y="1042231"/>
                <a:ext cx="2826000" cy="268200"/>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850" name="Google Shape;850;p110"/>
              <p:cNvSpPr txBox="1"/>
              <p:nvPr/>
            </p:nvSpPr>
            <p:spPr>
              <a:xfrm>
                <a:off x="3796348" y="1027628"/>
                <a:ext cx="2489100" cy="277200"/>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Clr>
                    <a:schemeClr val="dk1"/>
                  </a:buClr>
                  <a:buSzPts val="2000"/>
                  <a:buFont typeface="Calibri"/>
                  <a:buNone/>
                </a:pPr>
                <a:r>
                  <a:rPr lang="en" sz="1800" b="1">
                    <a:solidFill>
                      <a:schemeClr val="dk1"/>
                    </a:solidFill>
                    <a:latin typeface="Century Gothic"/>
                    <a:ea typeface="Century Gothic"/>
                    <a:cs typeface="Century Gothic"/>
                    <a:sym typeface="Century Gothic"/>
                  </a:rPr>
                  <a:t>PREDICTABILITY</a:t>
                </a:r>
                <a:endParaRPr sz="1800" b="1">
                  <a:solidFill>
                    <a:schemeClr val="dk1"/>
                  </a:solidFill>
                  <a:latin typeface="Century Gothic"/>
                  <a:ea typeface="Century Gothic"/>
                  <a:cs typeface="Century Gothic"/>
                  <a:sym typeface="Century Gothic"/>
                </a:endParaRPr>
              </a:p>
            </p:txBody>
          </p:sp>
        </p:grpSp>
        <p:grpSp>
          <p:nvGrpSpPr>
            <p:cNvPr id="851" name="Google Shape;851;p110"/>
            <p:cNvGrpSpPr/>
            <p:nvPr/>
          </p:nvGrpSpPr>
          <p:grpSpPr>
            <a:xfrm>
              <a:off x="1062090" y="1907311"/>
              <a:ext cx="1622945" cy="2161444"/>
              <a:chOff x="9886950" y="702614"/>
              <a:chExt cx="3554413" cy="4733780"/>
            </a:xfrm>
          </p:grpSpPr>
          <p:grpSp>
            <p:nvGrpSpPr>
              <p:cNvPr id="852" name="Google Shape;852;p110"/>
              <p:cNvGrpSpPr/>
              <p:nvPr/>
            </p:nvGrpSpPr>
            <p:grpSpPr>
              <a:xfrm>
                <a:off x="10705611" y="702614"/>
                <a:ext cx="2247755" cy="3485646"/>
                <a:chOff x="10628313" y="104775"/>
                <a:chExt cx="3176591" cy="4926013"/>
              </a:xfrm>
            </p:grpSpPr>
            <p:sp>
              <p:nvSpPr>
                <p:cNvPr id="853" name="Google Shape;853;p110"/>
                <p:cNvSpPr/>
                <p:nvPr/>
              </p:nvSpPr>
              <p:spPr>
                <a:xfrm>
                  <a:off x="10628313" y="104775"/>
                  <a:ext cx="2071688" cy="4926013"/>
                </a:xfrm>
                <a:custGeom>
                  <a:avLst/>
                  <a:gdLst/>
                  <a:ahLst/>
                  <a:cxnLst/>
                  <a:rect l="l" t="t" r="r" b="b"/>
                  <a:pathLst>
                    <a:path w="2610" h="6206" extrusionOk="0">
                      <a:moveTo>
                        <a:pt x="1304" y="0"/>
                      </a:moveTo>
                      <a:lnTo>
                        <a:pt x="1403" y="6"/>
                      </a:lnTo>
                      <a:lnTo>
                        <a:pt x="1497" y="23"/>
                      </a:lnTo>
                      <a:lnTo>
                        <a:pt x="1588" y="49"/>
                      </a:lnTo>
                      <a:lnTo>
                        <a:pt x="1676" y="87"/>
                      </a:lnTo>
                      <a:lnTo>
                        <a:pt x="1757" y="133"/>
                      </a:lnTo>
                      <a:lnTo>
                        <a:pt x="1833" y="188"/>
                      </a:lnTo>
                      <a:lnTo>
                        <a:pt x="1903" y="248"/>
                      </a:lnTo>
                      <a:lnTo>
                        <a:pt x="1964" y="318"/>
                      </a:lnTo>
                      <a:lnTo>
                        <a:pt x="2019" y="394"/>
                      </a:lnTo>
                      <a:lnTo>
                        <a:pt x="2064" y="475"/>
                      </a:lnTo>
                      <a:lnTo>
                        <a:pt x="2102" y="562"/>
                      </a:lnTo>
                      <a:lnTo>
                        <a:pt x="2129" y="653"/>
                      </a:lnTo>
                      <a:lnTo>
                        <a:pt x="2146" y="750"/>
                      </a:lnTo>
                      <a:lnTo>
                        <a:pt x="2151" y="848"/>
                      </a:lnTo>
                      <a:lnTo>
                        <a:pt x="2146" y="941"/>
                      </a:lnTo>
                      <a:lnTo>
                        <a:pt x="2130" y="1032"/>
                      </a:lnTo>
                      <a:lnTo>
                        <a:pt x="2106" y="1119"/>
                      </a:lnTo>
                      <a:lnTo>
                        <a:pt x="2072" y="1201"/>
                      </a:lnTo>
                      <a:lnTo>
                        <a:pt x="2030" y="1280"/>
                      </a:lnTo>
                      <a:lnTo>
                        <a:pt x="1981" y="1352"/>
                      </a:lnTo>
                      <a:lnTo>
                        <a:pt x="1924" y="1422"/>
                      </a:lnTo>
                      <a:lnTo>
                        <a:pt x="1859" y="1486"/>
                      </a:lnTo>
                      <a:lnTo>
                        <a:pt x="1791" y="1545"/>
                      </a:lnTo>
                      <a:lnTo>
                        <a:pt x="2610" y="1545"/>
                      </a:lnTo>
                      <a:lnTo>
                        <a:pt x="2496" y="1734"/>
                      </a:lnTo>
                      <a:lnTo>
                        <a:pt x="2443" y="1812"/>
                      </a:lnTo>
                      <a:lnTo>
                        <a:pt x="2384" y="1880"/>
                      </a:lnTo>
                      <a:lnTo>
                        <a:pt x="2322" y="1941"/>
                      </a:lnTo>
                      <a:lnTo>
                        <a:pt x="2252" y="1990"/>
                      </a:lnTo>
                      <a:lnTo>
                        <a:pt x="2178" y="2032"/>
                      </a:lnTo>
                      <a:lnTo>
                        <a:pt x="2098" y="2064"/>
                      </a:lnTo>
                      <a:lnTo>
                        <a:pt x="2013" y="2087"/>
                      </a:lnTo>
                      <a:lnTo>
                        <a:pt x="1922" y="2100"/>
                      </a:lnTo>
                      <a:lnTo>
                        <a:pt x="1825" y="2104"/>
                      </a:lnTo>
                      <a:lnTo>
                        <a:pt x="1780" y="2104"/>
                      </a:lnTo>
                      <a:lnTo>
                        <a:pt x="1740" y="2100"/>
                      </a:lnTo>
                      <a:lnTo>
                        <a:pt x="1708" y="2096"/>
                      </a:lnTo>
                      <a:lnTo>
                        <a:pt x="1681" y="2092"/>
                      </a:lnTo>
                      <a:lnTo>
                        <a:pt x="1662" y="2090"/>
                      </a:lnTo>
                      <a:lnTo>
                        <a:pt x="1653" y="2087"/>
                      </a:lnTo>
                      <a:lnTo>
                        <a:pt x="1226" y="1969"/>
                      </a:lnTo>
                      <a:lnTo>
                        <a:pt x="1234" y="2414"/>
                      </a:lnTo>
                      <a:lnTo>
                        <a:pt x="1232" y="2556"/>
                      </a:lnTo>
                      <a:lnTo>
                        <a:pt x="1232" y="2691"/>
                      </a:lnTo>
                      <a:lnTo>
                        <a:pt x="1232" y="2817"/>
                      </a:lnTo>
                      <a:lnTo>
                        <a:pt x="1232" y="2976"/>
                      </a:lnTo>
                      <a:lnTo>
                        <a:pt x="1232" y="3122"/>
                      </a:lnTo>
                      <a:lnTo>
                        <a:pt x="1232" y="3253"/>
                      </a:lnTo>
                      <a:lnTo>
                        <a:pt x="1234" y="3374"/>
                      </a:lnTo>
                      <a:lnTo>
                        <a:pt x="1236" y="3484"/>
                      </a:lnTo>
                      <a:lnTo>
                        <a:pt x="1240" y="3584"/>
                      </a:lnTo>
                      <a:lnTo>
                        <a:pt x="1243" y="3677"/>
                      </a:lnTo>
                      <a:lnTo>
                        <a:pt x="1251" y="3762"/>
                      </a:lnTo>
                      <a:lnTo>
                        <a:pt x="1261" y="3840"/>
                      </a:lnTo>
                      <a:lnTo>
                        <a:pt x="1272" y="3914"/>
                      </a:lnTo>
                      <a:lnTo>
                        <a:pt x="1291" y="4010"/>
                      </a:lnTo>
                      <a:lnTo>
                        <a:pt x="1315" y="4097"/>
                      </a:lnTo>
                      <a:lnTo>
                        <a:pt x="1346" y="4177"/>
                      </a:lnTo>
                      <a:lnTo>
                        <a:pt x="1380" y="4249"/>
                      </a:lnTo>
                      <a:lnTo>
                        <a:pt x="1420" y="4319"/>
                      </a:lnTo>
                      <a:lnTo>
                        <a:pt x="1463" y="4381"/>
                      </a:lnTo>
                      <a:lnTo>
                        <a:pt x="1511" y="4444"/>
                      </a:lnTo>
                      <a:lnTo>
                        <a:pt x="1564" y="4502"/>
                      </a:lnTo>
                      <a:lnTo>
                        <a:pt x="1621" y="4561"/>
                      </a:lnTo>
                      <a:lnTo>
                        <a:pt x="1683" y="4620"/>
                      </a:lnTo>
                      <a:lnTo>
                        <a:pt x="1755" y="4682"/>
                      </a:lnTo>
                      <a:lnTo>
                        <a:pt x="1831" y="4747"/>
                      </a:lnTo>
                      <a:lnTo>
                        <a:pt x="1914" y="4813"/>
                      </a:lnTo>
                      <a:lnTo>
                        <a:pt x="1998" y="4879"/>
                      </a:lnTo>
                      <a:lnTo>
                        <a:pt x="2081" y="4944"/>
                      </a:lnTo>
                      <a:lnTo>
                        <a:pt x="2081" y="5816"/>
                      </a:lnTo>
                      <a:lnTo>
                        <a:pt x="2077" y="5879"/>
                      </a:lnTo>
                      <a:lnTo>
                        <a:pt x="2062" y="5938"/>
                      </a:lnTo>
                      <a:lnTo>
                        <a:pt x="2041" y="5993"/>
                      </a:lnTo>
                      <a:lnTo>
                        <a:pt x="2009" y="6046"/>
                      </a:lnTo>
                      <a:lnTo>
                        <a:pt x="1973" y="6091"/>
                      </a:lnTo>
                      <a:lnTo>
                        <a:pt x="1930" y="6131"/>
                      </a:lnTo>
                      <a:lnTo>
                        <a:pt x="1880" y="6163"/>
                      </a:lnTo>
                      <a:lnTo>
                        <a:pt x="1825" y="6186"/>
                      </a:lnTo>
                      <a:lnTo>
                        <a:pt x="1767" y="6201"/>
                      </a:lnTo>
                      <a:lnTo>
                        <a:pt x="1706" y="6206"/>
                      </a:lnTo>
                      <a:lnTo>
                        <a:pt x="1695" y="6206"/>
                      </a:lnTo>
                      <a:lnTo>
                        <a:pt x="1632" y="6201"/>
                      </a:lnTo>
                      <a:lnTo>
                        <a:pt x="1573" y="6188"/>
                      </a:lnTo>
                      <a:lnTo>
                        <a:pt x="1518" y="6165"/>
                      </a:lnTo>
                      <a:lnTo>
                        <a:pt x="1469" y="6133"/>
                      </a:lnTo>
                      <a:lnTo>
                        <a:pt x="1423" y="6095"/>
                      </a:lnTo>
                      <a:lnTo>
                        <a:pt x="1386" y="6049"/>
                      </a:lnTo>
                      <a:lnTo>
                        <a:pt x="1353" y="6000"/>
                      </a:lnTo>
                      <a:lnTo>
                        <a:pt x="1331" y="5945"/>
                      </a:lnTo>
                      <a:lnTo>
                        <a:pt x="1315" y="5887"/>
                      </a:lnTo>
                      <a:lnTo>
                        <a:pt x="1312" y="5824"/>
                      </a:lnTo>
                      <a:lnTo>
                        <a:pt x="1306" y="5887"/>
                      </a:lnTo>
                      <a:lnTo>
                        <a:pt x="1291" y="5945"/>
                      </a:lnTo>
                      <a:lnTo>
                        <a:pt x="1268" y="6000"/>
                      </a:lnTo>
                      <a:lnTo>
                        <a:pt x="1238" y="6049"/>
                      </a:lnTo>
                      <a:lnTo>
                        <a:pt x="1198" y="6095"/>
                      </a:lnTo>
                      <a:lnTo>
                        <a:pt x="1154" y="6133"/>
                      </a:lnTo>
                      <a:lnTo>
                        <a:pt x="1103" y="6165"/>
                      </a:lnTo>
                      <a:lnTo>
                        <a:pt x="1048" y="6188"/>
                      </a:lnTo>
                      <a:lnTo>
                        <a:pt x="989" y="6201"/>
                      </a:lnTo>
                      <a:lnTo>
                        <a:pt x="927" y="6206"/>
                      </a:lnTo>
                      <a:lnTo>
                        <a:pt x="917" y="6206"/>
                      </a:lnTo>
                      <a:lnTo>
                        <a:pt x="855" y="6201"/>
                      </a:lnTo>
                      <a:lnTo>
                        <a:pt x="794" y="6186"/>
                      </a:lnTo>
                      <a:lnTo>
                        <a:pt x="739" y="6163"/>
                      </a:lnTo>
                      <a:lnTo>
                        <a:pt x="688" y="6131"/>
                      </a:lnTo>
                      <a:lnTo>
                        <a:pt x="643" y="6091"/>
                      </a:lnTo>
                      <a:lnTo>
                        <a:pt x="603" y="6046"/>
                      </a:lnTo>
                      <a:lnTo>
                        <a:pt x="571" y="5993"/>
                      </a:lnTo>
                      <a:lnTo>
                        <a:pt x="546" y="5938"/>
                      </a:lnTo>
                      <a:lnTo>
                        <a:pt x="531" y="5879"/>
                      </a:lnTo>
                      <a:lnTo>
                        <a:pt x="527" y="5816"/>
                      </a:lnTo>
                      <a:lnTo>
                        <a:pt x="527" y="4001"/>
                      </a:lnTo>
                      <a:lnTo>
                        <a:pt x="500" y="4046"/>
                      </a:lnTo>
                      <a:lnTo>
                        <a:pt x="468" y="4088"/>
                      </a:lnTo>
                      <a:lnTo>
                        <a:pt x="428" y="4120"/>
                      </a:lnTo>
                      <a:lnTo>
                        <a:pt x="383" y="4147"/>
                      </a:lnTo>
                      <a:lnTo>
                        <a:pt x="334" y="4164"/>
                      </a:lnTo>
                      <a:lnTo>
                        <a:pt x="279" y="4169"/>
                      </a:lnTo>
                      <a:lnTo>
                        <a:pt x="269" y="4169"/>
                      </a:lnTo>
                      <a:lnTo>
                        <a:pt x="216" y="4164"/>
                      </a:lnTo>
                      <a:lnTo>
                        <a:pt x="167" y="4148"/>
                      </a:lnTo>
                      <a:lnTo>
                        <a:pt x="121" y="4124"/>
                      </a:lnTo>
                      <a:lnTo>
                        <a:pt x="82" y="4092"/>
                      </a:lnTo>
                      <a:lnTo>
                        <a:pt x="47" y="4052"/>
                      </a:lnTo>
                      <a:lnTo>
                        <a:pt x="23" y="4006"/>
                      </a:lnTo>
                      <a:lnTo>
                        <a:pt x="6" y="3957"/>
                      </a:lnTo>
                      <a:lnTo>
                        <a:pt x="0" y="3904"/>
                      </a:lnTo>
                      <a:lnTo>
                        <a:pt x="0" y="1808"/>
                      </a:lnTo>
                      <a:lnTo>
                        <a:pt x="6" y="1755"/>
                      </a:lnTo>
                      <a:lnTo>
                        <a:pt x="23" y="1706"/>
                      </a:lnTo>
                      <a:lnTo>
                        <a:pt x="47" y="1662"/>
                      </a:lnTo>
                      <a:lnTo>
                        <a:pt x="80" y="1621"/>
                      </a:lnTo>
                      <a:lnTo>
                        <a:pt x="118" y="1589"/>
                      </a:lnTo>
                      <a:lnTo>
                        <a:pt x="161" y="1562"/>
                      </a:lnTo>
                      <a:lnTo>
                        <a:pt x="207" y="1545"/>
                      </a:lnTo>
                      <a:lnTo>
                        <a:pt x="252" y="1538"/>
                      </a:lnTo>
                      <a:lnTo>
                        <a:pt x="252" y="1545"/>
                      </a:lnTo>
                      <a:lnTo>
                        <a:pt x="815" y="1545"/>
                      </a:lnTo>
                      <a:lnTo>
                        <a:pt x="747" y="1486"/>
                      </a:lnTo>
                      <a:lnTo>
                        <a:pt x="682" y="1422"/>
                      </a:lnTo>
                      <a:lnTo>
                        <a:pt x="626" y="1354"/>
                      </a:lnTo>
                      <a:lnTo>
                        <a:pt x="576" y="1280"/>
                      </a:lnTo>
                      <a:lnTo>
                        <a:pt x="535" y="1202"/>
                      </a:lnTo>
                      <a:lnTo>
                        <a:pt x="500" y="1119"/>
                      </a:lnTo>
                      <a:lnTo>
                        <a:pt x="476" y="1034"/>
                      </a:lnTo>
                      <a:lnTo>
                        <a:pt x="461" y="943"/>
                      </a:lnTo>
                      <a:lnTo>
                        <a:pt x="457" y="850"/>
                      </a:lnTo>
                      <a:lnTo>
                        <a:pt x="463" y="750"/>
                      </a:lnTo>
                      <a:lnTo>
                        <a:pt x="478" y="655"/>
                      </a:lnTo>
                      <a:lnTo>
                        <a:pt x="506" y="564"/>
                      </a:lnTo>
                      <a:lnTo>
                        <a:pt x="542" y="477"/>
                      </a:lnTo>
                      <a:lnTo>
                        <a:pt x="588" y="394"/>
                      </a:lnTo>
                      <a:lnTo>
                        <a:pt x="643" y="318"/>
                      </a:lnTo>
                      <a:lnTo>
                        <a:pt x="705" y="250"/>
                      </a:lnTo>
                      <a:lnTo>
                        <a:pt x="773" y="188"/>
                      </a:lnTo>
                      <a:lnTo>
                        <a:pt x="849" y="133"/>
                      </a:lnTo>
                      <a:lnTo>
                        <a:pt x="931" y="87"/>
                      </a:lnTo>
                      <a:lnTo>
                        <a:pt x="1018" y="49"/>
                      </a:lnTo>
                      <a:lnTo>
                        <a:pt x="1109" y="23"/>
                      </a:lnTo>
                      <a:lnTo>
                        <a:pt x="1204" y="6"/>
                      </a:lnTo>
                      <a:lnTo>
                        <a:pt x="130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854" name="Google Shape;854;p110"/>
                <p:cNvSpPr/>
                <p:nvPr/>
              </p:nvSpPr>
              <p:spPr>
                <a:xfrm>
                  <a:off x="11872913" y="1612900"/>
                  <a:ext cx="1931991" cy="2478088"/>
                </a:xfrm>
                <a:custGeom>
                  <a:avLst/>
                  <a:gdLst/>
                  <a:ahLst/>
                  <a:cxnLst/>
                  <a:rect l="l" t="t" r="r" b="b"/>
                  <a:pathLst>
                    <a:path w="2433" h="3122" extrusionOk="0">
                      <a:moveTo>
                        <a:pt x="1216" y="557"/>
                      </a:moveTo>
                      <a:lnTo>
                        <a:pt x="1112" y="649"/>
                      </a:lnTo>
                      <a:lnTo>
                        <a:pt x="1040" y="706"/>
                      </a:lnTo>
                      <a:lnTo>
                        <a:pt x="964" y="755"/>
                      </a:lnTo>
                      <a:lnTo>
                        <a:pt x="885" y="797"/>
                      </a:lnTo>
                      <a:lnTo>
                        <a:pt x="801" y="829"/>
                      </a:lnTo>
                      <a:lnTo>
                        <a:pt x="712" y="856"/>
                      </a:lnTo>
                      <a:lnTo>
                        <a:pt x="619" y="871"/>
                      </a:lnTo>
                      <a:lnTo>
                        <a:pt x="525" y="880"/>
                      </a:lnTo>
                      <a:lnTo>
                        <a:pt x="375" y="888"/>
                      </a:lnTo>
                      <a:lnTo>
                        <a:pt x="373" y="1075"/>
                      </a:lnTo>
                      <a:lnTo>
                        <a:pt x="373" y="1216"/>
                      </a:lnTo>
                      <a:lnTo>
                        <a:pt x="373" y="1344"/>
                      </a:lnTo>
                      <a:lnTo>
                        <a:pt x="373" y="1458"/>
                      </a:lnTo>
                      <a:lnTo>
                        <a:pt x="375" y="1560"/>
                      </a:lnTo>
                      <a:lnTo>
                        <a:pt x="379" y="1651"/>
                      </a:lnTo>
                      <a:lnTo>
                        <a:pt x="382" y="1731"/>
                      </a:lnTo>
                      <a:lnTo>
                        <a:pt x="390" y="1801"/>
                      </a:lnTo>
                      <a:lnTo>
                        <a:pt x="398" y="1863"/>
                      </a:lnTo>
                      <a:lnTo>
                        <a:pt x="409" y="1914"/>
                      </a:lnTo>
                      <a:lnTo>
                        <a:pt x="422" y="1962"/>
                      </a:lnTo>
                      <a:lnTo>
                        <a:pt x="441" y="2003"/>
                      </a:lnTo>
                      <a:lnTo>
                        <a:pt x="464" y="2045"/>
                      </a:lnTo>
                      <a:lnTo>
                        <a:pt x="492" y="2085"/>
                      </a:lnTo>
                      <a:lnTo>
                        <a:pt x="526" y="2126"/>
                      </a:lnTo>
                      <a:lnTo>
                        <a:pt x="570" y="2170"/>
                      </a:lnTo>
                      <a:lnTo>
                        <a:pt x="614" y="2211"/>
                      </a:lnTo>
                      <a:lnTo>
                        <a:pt x="665" y="2255"/>
                      </a:lnTo>
                      <a:lnTo>
                        <a:pt x="720" y="2300"/>
                      </a:lnTo>
                      <a:lnTo>
                        <a:pt x="780" y="2348"/>
                      </a:lnTo>
                      <a:lnTo>
                        <a:pt x="841" y="2395"/>
                      </a:lnTo>
                      <a:lnTo>
                        <a:pt x="904" y="2442"/>
                      </a:lnTo>
                      <a:lnTo>
                        <a:pt x="964" y="2488"/>
                      </a:lnTo>
                      <a:lnTo>
                        <a:pt x="1023" y="2530"/>
                      </a:lnTo>
                      <a:lnTo>
                        <a:pt x="1078" y="2567"/>
                      </a:lnTo>
                      <a:lnTo>
                        <a:pt x="1125" y="2601"/>
                      </a:lnTo>
                      <a:lnTo>
                        <a:pt x="1216" y="2666"/>
                      </a:lnTo>
                      <a:lnTo>
                        <a:pt x="1307" y="2601"/>
                      </a:lnTo>
                      <a:lnTo>
                        <a:pt x="1355" y="2567"/>
                      </a:lnTo>
                      <a:lnTo>
                        <a:pt x="1410" y="2530"/>
                      </a:lnTo>
                      <a:lnTo>
                        <a:pt x="1468" y="2488"/>
                      </a:lnTo>
                      <a:lnTo>
                        <a:pt x="1529" y="2442"/>
                      </a:lnTo>
                      <a:lnTo>
                        <a:pt x="1592" y="2395"/>
                      </a:lnTo>
                      <a:lnTo>
                        <a:pt x="1652" y="2348"/>
                      </a:lnTo>
                      <a:lnTo>
                        <a:pt x="1713" y="2300"/>
                      </a:lnTo>
                      <a:lnTo>
                        <a:pt x="1768" y="2255"/>
                      </a:lnTo>
                      <a:lnTo>
                        <a:pt x="1819" y="2211"/>
                      </a:lnTo>
                      <a:lnTo>
                        <a:pt x="1863" y="2170"/>
                      </a:lnTo>
                      <a:lnTo>
                        <a:pt x="1906" y="2126"/>
                      </a:lnTo>
                      <a:lnTo>
                        <a:pt x="1940" y="2085"/>
                      </a:lnTo>
                      <a:lnTo>
                        <a:pt x="1969" y="2045"/>
                      </a:lnTo>
                      <a:lnTo>
                        <a:pt x="1992" y="2003"/>
                      </a:lnTo>
                      <a:lnTo>
                        <a:pt x="2010" y="1962"/>
                      </a:lnTo>
                      <a:lnTo>
                        <a:pt x="2024" y="1914"/>
                      </a:lnTo>
                      <a:lnTo>
                        <a:pt x="2035" y="1863"/>
                      </a:lnTo>
                      <a:lnTo>
                        <a:pt x="2043" y="1801"/>
                      </a:lnTo>
                      <a:lnTo>
                        <a:pt x="2050" y="1731"/>
                      </a:lnTo>
                      <a:lnTo>
                        <a:pt x="2054" y="1651"/>
                      </a:lnTo>
                      <a:lnTo>
                        <a:pt x="2058" y="1560"/>
                      </a:lnTo>
                      <a:lnTo>
                        <a:pt x="2060" y="1458"/>
                      </a:lnTo>
                      <a:lnTo>
                        <a:pt x="2060" y="1344"/>
                      </a:lnTo>
                      <a:lnTo>
                        <a:pt x="2060" y="1217"/>
                      </a:lnTo>
                      <a:lnTo>
                        <a:pt x="2060" y="1075"/>
                      </a:lnTo>
                      <a:lnTo>
                        <a:pt x="2058" y="888"/>
                      </a:lnTo>
                      <a:lnTo>
                        <a:pt x="1908" y="880"/>
                      </a:lnTo>
                      <a:lnTo>
                        <a:pt x="1813" y="871"/>
                      </a:lnTo>
                      <a:lnTo>
                        <a:pt x="1721" y="856"/>
                      </a:lnTo>
                      <a:lnTo>
                        <a:pt x="1631" y="829"/>
                      </a:lnTo>
                      <a:lnTo>
                        <a:pt x="1548" y="797"/>
                      </a:lnTo>
                      <a:lnTo>
                        <a:pt x="1468" y="755"/>
                      </a:lnTo>
                      <a:lnTo>
                        <a:pt x="1393" y="706"/>
                      </a:lnTo>
                      <a:lnTo>
                        <a:pt x="1321" y="649"/>
                      </a:lnTo>
                      <a:lnTo>
                        <a:pt x="1216" y="557"/>
                      </a:lnTo>
                      <a:close/>
                      <a:moveTo>
                        <a:pt x="1216" y="0"/>
                      </a:moveTo>
                      <a:lnTo>
                        <a:pt x="1273" y="87"/>
                      </a:lnTo>
                      <a:lnTo>
                        <a:pt x="1332" y="165"/>
                      </a:lnTo>
                      <a:lnTo>
                        <a:pt x="1395" y="231"/>
                      </a:lnTo>
                      <a:lnTo>
                        <a:pt x="1459" y="292"/>
                      </a:lnTo>
                      <a:lnTo>
                        <a:pt x="1525" y="343"/>
                      </a:lnTo>
                      <a:lnTo>
                        <a:pt x="1594" y="386"/>
                      </a:lnTo>
                      <a:lnTo>
                        <a:pt x="1662" y="424"/>
                      </a:lnTo>
                      <a:lnTo>
                        <a:pt x="1732" y="456"/>
                      </a:lnTo>
                      <a:lnTo>
                        <a:pt x="1800" y="481"/>
                      </a:lnTo>
                      <a:lnTo>
                        <a:pt x="1868" y="500"/>
                      </a:lnTo>
                      <a:lnTo>
                        <a:pt x="1935" y="515"/>
                      </a:lnTo>
                      <a:lnTo>
                        <a:pt x="1999" y="526"/>
                      </a:lnTo>
                      <a:lnTo>
                        <a:pt x="2060" y="534"/>
                      </a:lnTo>
                      <a:lnTo>
                        <a:pt x="2120" y="538"/>
                      </a:lnTo>
                      <a:lnTo>
                        <a:pt x="2175" y="540"/>
                      </a:lnTo>
                      <a:lnTo>
                        <a:pt x="2230" y="538"/>
                      </a:lnTo>
                      <a:lnTo>
                        <a:pt x="2280" y="534"/>
                      </a:lnTo>
                      <a:lnTo>
                        <a:pt x="2323" y="530"/>
                      </a:lnTo>
                      <a:lnTo>
                        <a:pt x="2361" y="526"/>
                      </a:lnTo>
                      <a:lnTo>
                        <a:pt x="2390" y="521"/>
                      </a:lnTo>
                      <a:lnTo>
                        <a:pt x="2412" y="517"/>
                      </a:lnTo>
                      <a:lnTo>
                        <a:pt x="2427" y="513"/>
                      </a:lnTo>
                      <a:lnTo>
                        <a:pt x="2431" y="513"/>
                      </a:lnTo>
                      <a:lnTo>
                        <a:pt x="2431" y="691"/>
                      </a:lnTo>
                      <a:lnTo>
                        <a:pt x="2431" y="856"/>
                      </a:lnTo>
                      <a:lnTo>
                        <a:pt x="2433" y="1007"/>
                      </a:lnTo>
                      <a:lnTo>
                        <a:pt x="2433" y="1147"/>
                      </a:lnTo>
                      <a:lnTo>
                        <a:pt x="2433" y="1276"/>
                      </a:lnTo>
                      <a:lnTo>
                        <a:pt x="2431" y="1394"/>
                      </a:lnTo>
                      <a:lnTo>
                        <a:pt x="2431" y="1500"/>
                      </a:lnTo>
                      <a:lnTo>
                        <a:pt x="2427" y="1598"/>
                      </a:lnTo>
                      <a:lnTo>
                        <a:pt x="2426" y="1687"/>
                      </a:lnTo>
                      <a:lnTo>
                        <a:pt x="2420" y="1768"/>
                      </a:lnTo>
                      <a:lnTo>
                        <a:pt x="2414" y="1844"/>
                      </a:lnTo>
                      <a:lnTo>
                        <a:pt x="2405" y="1910"/>
                      </a:lnTo>
                      <a:lnTo>
                        <a:pt x="2395" y="1973"/>
                      </a:lnTo>
                      <a:lnTo>
                        <a:pt x="2382" y="2030"/>
                      </a:lnTo>
                      <a:lnTo>
                        <a:pt x="2369" y="2081"/>
                      </a:lnTo>
                      <a:lnTo>
                        <a:pt x="2350" y="2130"/>
                      </a:lnTo>
                      <a:lnTo>
                        <a:pt x="2331" y="2175"/>
                      </a:lnTo>
                      <a:lnTo>
                        <a:pt x="2308" y="2217"/>
                      </a:lnTo>
                      <a:lnTo>
                        <a:pt x="2282" y="2259"/>
                      </a:lnTo>
                      <a:lnTo>
                        <a:pt x="2251" y="2299"/>
                      </a:lnTo>
                      <a:lnTo>
                        <a:pt x="2219" y="2338"/>
                      </a:lnTo>
                      <a:lnTo>
                        <a:pt x="2181" y="2380"/>
                      </a:lnTo>
                      <a:lnTo>
                        <a:pt x="2139" y="2422"/>
                      </a:lnTo>
                      <a:lnTo>
                        <a:pt x="2100" y="2459"/>
                      </a:lnTo>
                      <a:lnTo>
                        <a:pt x="2054" y="2501"/>
                      </a:lnTo>
                      <a:lnTo>
                        <a:pt x="2005" y="2543"/>
                      </a:lnTo>
                      <a:lnTo>
                        <a:pt x="1952" y="2586"/>
                      </a:lnTo>
                      <a:lnTo>
                        <a:pt x="1897" y="2630"/>
                      </a:lnTo>
                      <a:lnTo>
                        <a:pt x="1840" y="2675"/>
                      </a:lnTo>
                      <a:lnTo>
                        <a:pt x="1783" y="2719"/>
                      </a:lnTo>
                      <a:lnTo>
                        <a:pt x="1722" y="2764"/>
                      </a:lnTo>
                      <a:lnTo>
                        <a:pt x="1666" y="2808"/>
                      </a:lnTo>
                      <a:lnTo>
                        <a:pt x="1607" y="2850"/>
                      </a:lnTo>
                      <a:lnTo>
                        <a:pt x="1550" y="2889"/>
                      </a:lnTo>
                      <a:lnTo>
                        <a:pt x="1497" y="2929"/>
                      </a:lnTo>
                      <a:lnTo>
                        <a:pt x="1444" y="2965"/>
                      </a:lnTo>
                      <a:lnTo>
                        <a:pt x="1396" y="2999"/>
                      </a:lnTo>
                      <a:lnTo>
                        <a:pt x="1353" y="3029"/>
                      </a:lnTo>
                      <a:lnTo>
                        <a:pt x="1315" y="3056"/>
                      </a:lnTo>
                      <a:lnTo>
                        <a:pt x="1281" y="3079"/>
                      </a:lnTo>
                      <a:lnTo>
                        <a:pt x="1254" y="3098"/>
                      </a:lnTo>
                      <a:lnTo>
                        <a:pt x="1233" y="3111"/>
                      </a:lnTo>
                      <a:lnTo>
                        <a:pt x="1220" y="3118"/>
                      </a:lnTo>
                      <a:lnTo>
                        <a:pt x="1216" y="3122"/>
                      </a:lnTo>
                      <a:lnTo>
                        <a:pt x="1213" y="3118"/>
                      </a:lnTo>
                      <a:lnTo>
                        <a:pt x="1199" y="3111"/>
                      </a:lnTo>
                      <a:lnTo>
                        <a:pt x="1178" y="3098"/>
                      </a:lnTo>
                      <a:lnTo>
                        <a:pt x="1152" y="3079"/>
                      </a:lnTo>
                      <a:lnTo>
                        <a:pt x="1118" y="3056"/>
                      </a:lnTo>
                      <a:lnTo>
                        <a:pt x="1080" y="3029"/>
                      </a:lnTo>
                      <a:lnTo>
                        <a:pt x="1036" y="2999"/>
                      </a:lnTo>
                      <a:lnTo>
                        <a:pt x="989" y="2965"/>
                      </a:lnTo>
                      <a:lnTo>
                        <a:pt x="936" y="2929"/>
                      </a:lnTo>
                      <a:lnTo>
                        <a:pt x="883" y="2889"/>
                      </a:lnTo>
                      <a:lnTo>
                        <a:pt x="826" y="2850"/>
                      </a:lnTo>
                      <a:lnTo>
                        <a:pt x="767" y="2808"/>
                      </a:lnTo>
                      <a:lnTo>
                        <a:pt x="710" y="2764"/>
                      </a:lnTo>
                      <a:lnTo>
                        <a:pt x="650" y="2719"/>
                      </a:lnTo>
                      <a:lnTo>
                        <a:pt x="593" y="2675"/>
                      </a:lnTo>
                      <a:lnTo>
                        <a:pt x="536" y="2630"/>
                      </a:lnTo>
                      <a:lnTo>
                        <a:pt x="481" y="2586"/>
                      </a:lnTo>
                      <a:lnTo>
                        <a:pt x="428" y="2543"/>
                      </a:lnTo>
                      <a:lnTo>
                        <a:pt x="379" y="2501"/>
                      </a:lnTo>
                      <a:lnTo>
                        <a:pt x="333" y="2459"/>
                      </a:lnTo>
                      <a:lnTo>
                        <a:pt x="293" y="2422"/>
                      </a:lnTo>
                      <a:lnTo>
                        <a:pt x="252" y="2380"/>
                      </a:lnTo>
                      <a:lnTo>
                        <a:pt x="214" y="2338"/>
                      </a:lnTo>
                      <a:lnTo>
                        <a:pt x="181" y="2299"/>
                      </a:lnTo>
                      <a:lnTo>
                        <a:pt x="151" y="2259"/>
                      </a:lnTo>
                      <a:lnTo>
                        <a:pt x="125" y="2217"/>
                      </a:lnTo>
                      <a:lnTo>
                        <a:pt x="102" y="2175"/>
                      </a:lnTo>
                      <a:lnTo>
                        <a:pt x="83" y="2130"/>
                      </a:lnTo>
                      <a:lnTo>
                        <a:pt x="64" y="2081"/>
                      </a:lnTo>
                      <a:lnTo>
                        <a:pt x="51" y="2030"/>
                      </a:lnTo>
                      <a:lnTo>
                        <a:pt x="37" y="1973"/>
                      </a:lnTo>
                      <a:lnTo>
                        <a:pt x="28" y="1910"/>
                      </a:lnTo>
                      <a:lnTo>
                        <a:pt x="18" y="1844"/>
                      </a:lnTo>
                      <a:lnTo>
                        <a:pt x="13" y="1768"/>
                      </a:lnTo>
                      <a:lnTo>
                        <a:pt x="7" y="1687"/>
                      </a:lnTo>
                      <a:lnTo>
                        <a:pt x="5" y="1598"/>
                      </a:lnTo>
                      <a:lnTo>
                        <a:pt x="1" y="1500"/>
                      </a:lnTo>
                      <a:lnTo>
                        <a:pt x="1" y="1394"/>
                      </a:lnTo>
                      <a:lnTo>
                        <a:pt x="0" y="1276"/>
                      </a:lnTo>
                      <a:lnTo>
                        <a:pt x="0" y="1147"/>
                      </a:lnTo>
                      <a:lnTo>
                        <a:pt x="0" y="1007"/>
                      </a:lnTo>
                      <a:lnTo>
                        <a:pt x="1" y="856"/>
                      </a:lnTo>
                      <a:lnTo>
                        <a:pt x="1" y="691"/>
                      </a:lnTo>
                      <a:lnTo>
                        <a:pt x="1" y="513"/>
                      </a:lnTo>
                      <a:lnTo>
                        <a:pt x="5" y="513"/>
                      </a:lnTo>
                      <a:lnTo>
                        <a:pt x="20" y="517"/>
                      </a:lnTo>
                      <a:lnTo>
                        <a:pt x="43" y="521"/>
                      </a:lnTo>
                      <a:lnTo>
                        <a:pt x="72" y="526"/>
                      </a:lnTo>
                      <a:lnTo>
                        <a:pt x="109" y="530"/>
                      </a:lnTo>
                      <a:lnTo>
                        <a:pt x="153" y="534"/>
                      </a:lnTo>
                      <a:lnTo>
                        <a:pt x="202" y="538"/>
                      </a:lnTo>
                      <a:lnTo>
                        <a:pt x="257" y="540"/>
                      </a:lnTo>
                      <a:lnTo>
                        <a:pt x="312" y="538"/>
                      </a:lnTo>
                      <a:lnTo>
                        <a:pt x="373" y="534"/>
                      </a:lnTo>
                      <a:lnTo>
                        <a:pt x="434" y="526"/>
                      </a:lnTo>
                      <a:lnTo>
                        <a:pt x="498" y="515"/>
                      </a:lnTo>
                      <a:lnTo>
                        <a:pt x="564" y="500"/>
                      </a:lnTo>
                      <a:lnTo>
                        <a:pt x="633" y="481"/>
                      </a:lnTo>
                      <a:lnTo>
                        <a:pt x="701" y="456"/>
                      </a:lnTo>
                      <a:lnTo>
                        <a:pt x="771" y="424"/>
                      </a:lnTo>
                      <a:lnTo>
                        <a:pt x="839" y="386"/>
                      </a:lnTo>
                      <a:lnTo>
                        <a:pt x="907" y="343"/>
                      </a:lnTo>
                      <a:lnTo>
                        <a:pt x="974" y="292"/>
                      </a:lnTo>
                      <a:lnTo>
                        <a:pt x="1038" y="231"/>
                      </a:lnTo>
                      <a:lnTo>
                        <a:pt x="1101" y="165"/>
                      </a:lnTo>
                      <a:lnTo>
                        <a:pt x="1159" y="87"/>
                      </a:lnTo>
                      <a:lnTo>
                        <a:pt x="121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855" name="Google Shape;855;p110"/>
                <p:cNvSpPr/>
                <p:nvPr/>
              </p:nvSpPr>
              <p:spPr>
                <a:xfrm>
                  <a:off x="12414250" y="2463800"/>
                  <a:ext cx="817562" cy="815975"/>
                </a:xfrm>
                <a:custGeom>
                  <a:avLst/>
                  <a:gdLst/>
                  <a:ahLst/>
                  <a:cxnLst/>
                  <a:rect l="l" t="t" r="r" b="b"/>
                  <a:pathLst>
                    <a:path w="1031" h="1028" extrusionOk="0">
                      <a:moveTo>
                        <a:pt x="358" y="0"/>
                      </a:moveTo>
                      <a:lnTo>
                        <a:pt x="694" y="0"/>
                      </a:lnTo>
                      <a:lnTo>
                        <a:pt x="694" y="356"/>
                      </a:lnTo>
                      <a:lnTo>
                        <a:pt x="1031" y="356"/>
                      </a:lnTo>
                      <a:lnTo>
                        <a:pt x="1031" y="693"/>
                      </a:lnTo>
                      <a:lnTo>
                        <a:pt x="694" y="693"/>
                      </a:lnTo>
                      <a:lnTo>
                        <a:pt x="694" y="1028"/>
                      </a:lnTo>
                      <a:lnTo>
                        <a:pt x="358" y="1028"/>
                      </a:lnTo>
                      <a:lnTo>
                        <a:pt x="358" y="693"/>
                      </a:lnTo>
                      <a:lnTo>
                        <a:pt x="0" y="693"/>
                      </a:lnTo>
                      <a:lnTo>
                        <a:pt x="0" y="356"/>
                      </a:lnTo>
                      <a:lnTo>
                        <a:pt x="358" y="356"/>
                      </a:lnTo>
                      <a:lnTo>
                        <a:pt x="35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nvGrpSpPr>
              <p:cNvPr id="856" name="Google Shape;856;p110"/>
              <p:cNvGrpSpPr/>
              <p:nvPr/>
            </p:nvGrpSpPr>
            <p:grpSpPr>
              <a:xfrm>
                <a:off x="9886950" y="2505869"/>
                <a:ext cx="3554413" cy="2930525"/>
                <a:chOff x="14757402" y="1779588"/>
                <a:chExt cx="3554413" cy="2930525"/>
              </a:xfrm>
            </p:grpSpPr>
            <p:sp>
              <p:nvSpPr>
                <p:cNvPr id="857" name="Google Shape;857;p110"/>
                <p:cNvSpPr/>
                <p:nvPr/>
              </p:nvSpPr>
              <p:spPr>
                <a:xfrm>
                  <a:off x="14757402" y="1779588"/>
                  <a:ext cx="1671638" cy="2930525"/>
                </a:xfrm>
                <a:custGeom>
                  <a:avLst/>
                  <a:gdLst/>
                  <a:ahLst/>
                  <a:cxnLst/>
                  <a:rect l="l" t="t" r="r" b="b"/>
                  <a:pathLst>
                    <a:path w="2106" h="3692" extrusionOk="0">
                      <a:moveTo>
                        <a:pt x="114" y="0"/>
                      </a:moveTo>
                      <a:lnTo>
                        <a:pt x="143" y="5"/>
                      </a:lnTo>
                      <a:lnTo>
                        <a:pt x="174" y="17"/>
                      </a:lnTo>
                      <a:lnTo>
                        <a:pt x="206" y="36"/>
                      </a:lnTo>
                      <a:lnTo>
                        <a:pt x="235" y="63"/>
                      </a:lnTo>
                      <a:lnTo>
                        <a:pt x="265" y="96"/>
                      </a:lnTo>
                      <a:lnTo>
                        <a:pt x="293" y="132"/>
                      </a:lnTo>
                      <a:lnTo>
                        <a:pt x="317" y="175"/>
                      </a:lnTo>
                      <a:lnTo>
                        <a:pt x="340" y="225"/>
                      </a:lnTo>
                      <a:lnTo>
                        <a:pt x="357" y="280"/>
                      </a:lnTo>
                      <a:lnTo>
                        <a:pt x="363" y="304"/>
                      </a:lnTo>
                      <a:lnTo>
                        <a:pt x="373" y="339"/>
                      </a:lnTo>
                      <a:lnTo>
                        <a:pt x="383" y="377"/>
                      </a:lnTo>
                      <a:lnTo>
                        <a:pt x="395" y="423"/>
                      </a:lnTo>
                      <a:lnTo>
                        <a:pt x="406" y="472"/>
                      </a:lnTo>
                      <a:lnTo>
                        <a:pt x="419" y="528"/>
                      </a:lnTo>
                      <a:lnTo>
                        <a:pt x="434" y="585"/>
                      </a:lnTo>
                      <a:lnTo>
                        <a:pt x="449" y="645"/>
                      </a:lnTo>
                      <a:lnTo>
                        <a:pt x="464" y="707"/>
                      </a:lnTo>
                      <a:lnTo>
                        <a:pt x="478" y="771"/>
                      </a:lnTo>
                      <a:lnTo>
                        <a:pt x="495" y="834"/>
                      </a:lnTo>
                      <a:lnTo>
                        <a:pt x="510" y="898"/>
                      </a:lnTo>
                      <a:lnTo>
                        <a:pt x="524" y="959"/>
                      </a:lnTo>
                      <a:lnTo>
                        <a:pt x="539" y="1018"/>
                      </a:lnTo>
                      <a:lnTo>
                        <a:pt x="552" y="1075"/>
                      </a:lnTo>
                      <a:lnTo>
                        <a:pt x="565" y="1128"/>
                      </a:lnTo>
                      <a:lnTo>
                        <a:pt x="577" y="1177"/>
                      </a:lnTo>
                      <a:lnTo>
                        <a:pt x="588" y="1222"/>
                      </a:lnTo>
                      <a:lnTo>
                        <a:pt x="597" y="1258"/>
                      </a:lnTo>
                      <a:lnTo>
                        <a:pt x="605" y="1289"/>
                      </a:lnTo>
                      <a:lnTo>
                        <a:pt x="610" y="1312"/>
                      </a:lnTo>
                      <a:lnTo>
                        <a:pt x="613" y="1328"/>
                      </a:lnTo>
                      <a:lnTo>
                        <a:pt x="615" y="1333"/>
                      </a:lnTo>
                      <a:lnTo>
                        <a:pt x="620" y="1351"/>
                      </a:lnTo>
                      <a:lnTo>
                        <a:pt x="602" y="1346"/>
                      </a:lnTo>
                      <a:lnTo>
                        <a:pt x="556" y="1335"/>
                      </a:lnTo>
                      <a:lnTo>
                        <a:pt x="511" y="1330"/>
                      </a:lnTo>
                      <a:lnTo>
                        <a:pt x="470" y="1330"/>
                      </a:lnTo>
                      <a:lnTo>
                        <a:pt x="434" y="1337"/>
                      </a:lnTo>
                      <a:lnTo>
                        <a:pt x="403" y="1348"/>
                      </a:lnTo>
                      <a:lnTo>
                        <a:pt x="375" y="1365"/>
                      </a:lnTo>
                      <a:lnTo>
                        <a:pt x="354" y="1386"/>
                      </a:lnTo>
                      <a:lnTo>
                        <a:pt x="334" y="1415"/>
                      </a:lnTo>
                      <a:lnTo>
                        <a:pt x="322" y="1452"/>
                      </a:lnTo>
                      <a:lnTo>
                        <a:pt x="316" y="1491"/>
                      </a:lnTo>
                      <a:lnTo>
                        <a:pt x="317" y="1535"/>
                      </a:lnTo>
                      <a:lnTo>
                        <a:pt x="324" y="1586"/>
                      </a:lnTo>
                      <a:lnTo>
                        <a:pt x="337" y="1639"/>
                      </a:lnTo>
                      <a:lnTo>
                        <a:pt x="355" y="1698"/>
                      </a:lnTo>
                      <a:lnTo>
                        <a:pt x="381" y="1759"/>
                      </a:lnTo>
                      <a:lnTo>
                        <a:pt x="413" y="1825"/>
                      </a:lnTo>
                      <a:lnTo>
                        <a:pt x="455" y="1902"/>
                      </a:lnTo>
                      <a:lnTo>
                        <a:pt x="505" y="1981"/>
                      </a:lnTo>
                      <a:lnTo>
                        <a:pt x="560" y="2063"/>
                      </a:lnTo>
                      <a:lnTo>
                        <a:pt x="623" y="2149"/>
                      </a:lnTo>
                      <a:lnTo>
                        <a:pt x="694" y="2237"/>
                      </a:lnTo>
                      <a:lnTo>
                        <a:pt x="769" y="2328"/>
                      </a:lnTo>
                      <a:lnTo>
                        <a:pt x="853" y="2420"/>
                      </a:lnTo>
                      <a:lnTo>
                        <a:pt x="797" y="2333"/>
                      </a:lnTo>
                      <a:lnTo>
                        <a:pt x="741" y="2246"/>
                      </a:lnTo>
                      <a:lnTo>
                        <a:pt x="687" y="2158"/>
                      </a:lnTo>
                      <a:lnTo>
                        <a:pt x="634" y="2075"/>
                      </a:lnTo>
                      <a:lnTo>
                        <a:pt x="587" y="1994"/>
                      </a:lnTo>
                      <a:lnTo>
                        <a:pt x="542" y="1917"/>
                      </a:lnTo>
                      <a:lnTo>
                        <a:pt x="503" y="1844"/>
                      </a:lnTo>
                      <a:lnTo>
                        <a:pt x="472" y="1782"/>
                      </a:lnTo>
                      <a:lnTo>
                        <a:pt x="447" y="1726"/>
                      </a:lnTo>
                      <a:lnTo>
                        <a:pt x="427" y="1675"/>
                      </a:lnTo>
                      <a:lnTo>
                        <a:pt x="413" y="1628"/>
                      </a:lnTo>
                      <a:lnTo>
                        <a:pt x="404" y="1586"/>
                      </a:lnTo>
                      <a:lnTo>
                        <a:pt x="401" y="1549"/>
                      </a:lnTo>
                      <a:lnTo>
                        <a:pt x="403" y="1514"/>
                      </a:lnTo>
                      <a:lnTo>
                        <a:pt x="409" y="1485"/>
                      </a:lnTo>
                      <a:lnTo>
                        <a:pt x="421" y="1460"/>
                      </a:lnTo>
                      <a:lnTo>
                        <a:pt x="439" y="1437"/>
                      </a:lnTo>
                      <a:lnTo>
                        <a:pt x="462" y="1419"/>
                      </a:lnTo>
                      <a:lnTo>
                        <a:pt x="490" y="1407"/>
                      </a:lnTo>
                      <a:lnTo>
                        <a:pt x="518" y="1404"/>
                      </a:lnTo>
                      <a:lnTo>
                        <a:pt x="549" y="1409"/>
                      </a:lnTo>
                      <a:lnTo>
                        <a:pt x="583" y="1420"/>
                      </a:lnTo>
                      <a:lnTo>
                        <a:pt x="620" y="1442"/>
                      </a:lnTo>
                      <a:lnTo>
                        <a:pt x="652" y="1465"/>
                      </a:lnTo>
                      <a:lnTo>
                        <a:pt x="689" y="1496"/>
                      </a:lnTo>
                      <a:lnTo>
                        <a:pt x="726" y="1534"/>
                      </a:lnTo>
                      <a:lnTo>
                        <a:pt x="767" y="1577"/>
                      </a:lnTo>
                      <a:lnTo>
                        <a:pt x="810" y="1623"/>
                      </a:lnTo>
                      <a:lnTo>
                        <a:pt x="854" y="1672"/>
                      </a:lnTo>
                      <a:lnTo>
                        <a:pt x="899" y="1721"/>
                      </a:lnTo>
                      <a:lnTo>
                        <a:pt x="943" y="1772"/>
                      </a:lnTo>
                      <a:lnTo>
                        <a:pt x="991" y="1828"/>
                      </a:lnTo>
                      <a:lnTo>
                        <a:pt x="1037" y="1881"/>
                      </a:lnTo>
                      <a:lnTo>
                        <a:pt x="1081" y="1930"/>
                      </a:lnTo>
                      <a:lnTo>
                        <a:pt x="1122" y="1974"/>
                      </a:lnTo>
                      <a:lnTo>
                        <a:pt x="1160" y="2012"/>
                      </a:lnTo>
                      <a:lnTo>
                        <a:pt x="1232" y="2078"/>
                      </a:lnTo>
                      <a:lnTo>
                        <a:pt x="1303" y="2147"/>
                      </a:lnTo>
                      <a:lnTo>
                        <a:pt x="1374" y="2218"/>
                      </a:lnTo>
                      <a:lnTo>
                        <a:pt x="1444" y="2292"/>
                      </a:lnTo>
                      <a:lnTo>
                        <a:pt x="1512" y="2369"/>
                      </a:lnTo>
                      <a:lnTo>
                        <a:pt x="1577" y="2449"/>
                      </a:lnTo>
                      <a:lnTo>
                        <a:pt x="1640" y="2536"/>
                      </a:lnTo>
                      <a:lnTo>
                        <a:pt x="1700" y="2630"/>
                      </a:lnTo>
                      <a:lnTo>
                        <a:pt x="1756" y="2730"/>
                      </a:lnTo>
                      <a:lnTo>
                        <a:pt x="1791" y="2803"/>
                      </a:lnTo>
                      <a:lnTo>
                        <a:pt x="1824" y="2877"/>
                      </a:lnTo>
                      <a:lnTo>
                        <a:pt x="1898" y="3066"/>
                      </a:lnTo>
                      <a:lnTo>
                        <a:pt x="1968" y="3258"/>
                      </a:lnTo>
                      <a:lnTo>
                        <a:pt x="2034" y="3455"/>
                      </a:lnTo>
                      <a:lnTo>
                        <a:pt x="2096" y="3657"/>
                      </a:lnTo>
                      <a:lnTo>
                        <a:pt x="2106" y="3692"/>
                      </a:lnTo>
                      <a:lnTo>
                        <a:pt x="1431" y="3692"/>
                      </a:lnTo>
                      <a:lnTo>
                        <a:pt x="1390" y="3587"/>
                      </a:lnTo>
                      <a:lnTo>
                        <a:pt x="1341" y="3485"/>
                      </a:lnTo>
                      <a:lnTo>
                        <a:pt x="1296" y="3404"/>
                      </a:lnTo>
                      <a:lnTo>
                        <a:pt x="1247" y="3332"/>
                      </a:lnTo>
                      <a:lnTo>
                        <a:pt x="1195" y="3263"/>
                      </a:lnTo>
                      <a:lnTo>
                        <a:pt x="1173" y="3237"/>
                      </a:lnTo>
                      <a:lnTo>
                        <a:pt x="1145" y="3207"/>
                      </a:lnTo>
                      <a:lnTo>
                        <a:pt x="1112" y="3171"/>
                      </a:lnTo>
                      <a:lnTo>
                        <a:pt x="1075" y="3131"/>
                      </a:lnTo>
                      <a:lnTo>
                        <a:pt x="1035" y="3087"/>
                      </a:lnTo>
                      <a:lnTo>
                        <a:pt x="991" y="3041"/>
                      </a:lnTo>
                      <a:lnTo>
                        <a:pt x="945" y="2992"/>
                      </a:lnTo>
                      <a:lnTo>
                        <a:pt x="896" y="2942"/>
                      </a:lnTo>
                      <a:lnTo>
                        <a:pt x="846" y="2890"/>
                      </a:lnTo>
                      <a:lnTo>
                        <a:pt x="795" y="2837"/>
                      </a:lnTo>
                      <a:lnTo>
                        <a:pt x="744" y="2783"/>
                      </a:lnTo>
                      <a:lnTo>
                        <a:pt x="692" y="2730"/>
                      </a:lnTo>
                      <a:lnTo>
                        <a:pt x="641" y="2676"/>
                      </a:lnTo>
                      <a:lnTo>
                        <a:pt x="592" y="2625"/>
                      </a:lnTo>
                      <a:lnTo>
                        <a:pt x="544" y="2576"/>
                      </a:lnTo>
                      <a:lnTo>
                        <a:pt x="500" y="2528"/>
                      </a:lnTo>
                      <a:lnTo>
                        <a:pt x="457" y="2482"/>
                      </a:lnTo>
                      <a:lnTo>
                        <a:pt x="419" y="2441"/>
                      </a:lnTo>
                      <a:lnTo>
                        <a:pt x="383" y="2403"/>
                      </a:lnTo>
                      <a:lnTo>
                        <a:pt x="354" y="2370"/>
                      </a:lnTo>
                      <a:lnTo>
                        <a:pt x="327" y="2341"/>
                      </a:lnTo>
                      <a:lnTo>
                        <a:pt x="306" y="2318"/>
                      </a:lnTo>
                      <a:lnTo>
                        <a:pt x="271" y="2273"/>
                      </a:lnTo>
                      <a:lnTo>
                        <a:pt x="242" y="2227"/>
                      </a:lnTo>
                      <a:lnTo>
                        <a:pt x="214" y="2178"/>
                      </a:lnTo>
                      <a:lnTo>
                        <a:pt x="189" y="2124"/>
                      </a:lnTo>
                      <a:lnTo>
                        <a:pt x="171" y="2065"/>
                      </a:lnTo>
                      <a:lnTo>
                        <a:pt x="156" y="2004"/>
                      </a:lnTo>
                      <a:lnTo>
                        <a:pt x="145" y="1941"/>
                      </a:lnTo>
                      <a:lnTo>
                        <a:pt x="137" y="1876"/>
                      </a:lnTo>
                      <a:lnTo>
                        <a:pt x="130" y="1810"/>
                      </a:lnTo>
                      <a:lnTo>
                        <a:pt x="125" y="1744"/>
                      </a:lnTo>
                      <a:lnTo>
                        <a:pt x="119" y="1670"/>
                      </a:lnTo>
                      <a:lnTo>
                        <a:pt x="110" y="1601"/>
                      </a:lnTo>
                      <a:lnTo>
                        <a:pt x="2" y="212"/>
                      </a:lnTo>
                      <a:lnTo>
                        <a:pt x="0" y="168"/>
                      </a:lnTo>
                      <a:lnTo>
                        <a:pt x="4" y="130"/>
                      </a:lnTo>
                      <a:lnTo>
                        <a:pt x="10" y="99"/>
                      </a:lnTo>
                      <a:lnTo>
                        <a:pt x="18" y="73"/>
                      </a:lnTo>
                      <a:lnTo>
                        <a:pt x="28" y="51"/>
                      </a:lnTo>
                      <a:lnTo>
                        <a:pt x="40" y="35"/>
                      </a:lnTo>
                      <a:lnTo>
                        <a:pt x="51" y="22"/>
                      </a:lnTo>
                      <a:lnTo>
                        <a:pt x="63" y="13"/>
                      </a:lnTo>
                      <a:lnTo>
                        <a:pt x="74" y="7"/>
                      </a:lnTo>
                      <a:lnTo>
                        <a:pt x="86" y="4"/>
                      </a:lnTo>
                      <a:lnTo>
                        <a:pt x="11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858" name="Google Shape;858;p110"/>
                <p:cNvSpPr/>
                <p:nvPr/>
              </p:nvSpPr>
              <p:spPr>
                <a:xfrm>
                  <a:off x="16640177" y="1779588"/>
                  <a:ext cx="1671638" cy="2930525"/>
                </a:xfrm>
                <a:custGeom>
                  <a:avLst/>
                  <a:gdLst/>
                  <a:ahLst/>
                  <a:cxnLst/>
                  <a:rect l="l" t="t" r="r" b="b"/>
                  <a:pathLst>
                    <a:path w="2106" h="3692" extrusionOk="0">
                      <a:moveTo>
                        <a:pt x="1993" y="0"/>
                      </a:moveTo>
                      <a:lnTo>
                        <a:pt x="2021" y="4"/>
                      </a:lnTo>
                      <a:lnTo>
                        <a:pt x="2032" y="7"/>
                      </a:lnTo>
                      <a:lnTo>
                        <a:pt x="2044" y="13"/>
                      </a:lnTo>
                      <a:lnTo>
                        <a:pt x="2055" y="22"/>
                      </a:lnTo>
                      <a:lnTo>
                        <a:pt x="2067" y="35"/>
                      </a:lnTo>
                      <a:lnTo>
                        <a:pt x="2078" y="51"/>
                      </a:lnTo>
                      <a:lnTo>
                        <a:pt x="2088" y="73"/>
                      </a:lnTo>
                      <a:lnTo>
                        <a:pt x="2096" y="99"/>
                      </a:lnTo>
                      <a:lnTo>
                        <a:pt x="2103" y="130"/>
                      </a:lnTo>
                      <a:lnTo>
                        <a:pt x="2106" y="168"/>
                      </a:lnTo>
                      <a:lnTo>
                        <a:pt x="2104" y="212"/>
                      </a:lnTo>
                      <a:lnTo>
                        <a:pt x="1996" y="1601"/>
                      </a:lnTo>
                      <a:lnTo>
                        <a:pt x="1988" y="1670"/>
                      </a:lnTo>
                      <a:lnTo>
                        <a:pt x="1981" y="1744"/>
                      </a:lnTo>
                      <a:lnTo>
                        <a:pt x="1976" y="1810"/>
                      </a:lnTo>
                      <a:lnTo>
                        <a:pt x="1970" y="1876"/>
                      </a:lnTo>
                      <a:lnTo>
                        <a:pt x="1961" y="1941"/>
                      </a:lnTo>
                      <a:lnTo>
                        <a:pt x="1950" y="2004"/>
                      </a:lnTo>
                      <a:lnTo>
                        <a:pt x="1935" y="2065"/>
                      </a:lnTo>
                      <a:lnTo>
                        <a:pt x="1917" y="2124"/>
                      </a:lnTo>
                      <a:lnTo>
                        <a:pt x="1892" y="2178"/>
                      </a:lnTo>
                      <a:lnTo>
                        <a:pt x="1865" y="2227"/>
                      </a:lnTo>
                      <a:lnTo>
                        <a:pt x="1833" y="2273"/>
                      </a:lnTo>
                      <a:lnTo>
                        <a:pt x="1800" y="2318"/>
                      </a:lnTo>
                      <a:lnTo>
                        <a:pt x="1779" y="2341"/>
                      </a:lnTo>
                      <a:lnTo>
                        <a:pt x="1753" y="2370"/>
                      </a:lnTo>
                      <a:lnTo>
                        <a:pt x="1723" y="2403"/>
                      </a:lnTo>
                      <a:lnTo>
                        <a:pt x="1687" y="2441"/>
                      </a:lnTo>
                      <a:lnTo>
                        <a:pt x="1649" y="2482"/>
                      </a:lnTo>
                      <a:lnTo>
                        <a:pt x="1607" y="2528"/>
                      </a:lnTo>
                      <a:lnTo>
                        <a:pt x="1562" y="2576"/>
                      </a:lnTo>
                      <a:lnTo>
                        <a:pt x="1515" y="2625"/>
                      </a:lnTo>
                      <a:lnTo>
                        <a:pt x="1465" y="2676"/>
                      </a:lnTo>
                      <a:lnTo>
                        <a:pt x="1414" y="2730"/>
                      </a:lnTo>
                      <a:lnTo>
                        <a:pt x="1362" y="2783"/>
                      </a:lnTo>
                      <a:lnTo>
                        <a:pt x="1311" y="2837"/>
                      </a:lnTo>
                      <a:lnTo>
                        <a:pt x="1260" y="2890"/>
                      </a:lnTo>
                      <a:lnTo>
                        <a:pt x="1211" y="2942"/>
                      </a:lnTo>
                      <a:lnTo>
                        <a:pt x="1162" y="2992"/>
                      </a:lnTo>
                      <a:lnTo>
                        <a:pt x="1116" y="3041"/>
                      </a:lnTo>
                      <a:lnTo>
                        <a:pt x="1071" y="3087"/>
                      </a:lnTo>
                      <a:lnTo>
                        <a:pt x="1032" y="3131"/>
                      </a:lnTo>
                      <a:lnTo>
                        <a:pt x="994" y="3171"/>
                      </a:lnTo>
                      <a:lnTo>
                        <a:pt x="961" y="3207"/>
                      </a:lnTo>
                      <a:lnTo>
                        <a:pt x="933" y="3237"/>
                      </a:lnTo>
                      <a:lnTo>
                        <a:pt x="912" y="3263"/>
                      </a:lnTo>
                      <a:lnTo>
                        <a:pt x="859" y="3332"/>
                      </a:lnTo>
                      <a:lnTo>
                        <a:pt x="810" y="3404"/>
                      </a:lnTo>
                      <a:lnTo>
                        <a:pt x="766" y="3485"/>
                      </a:lnTo>
                      <a:lnTo>
                        <a:pt x="716" y="3587"/>
                      </a:lnTo>
                      <a:lnTo>
                        <a:pt x="675" y="3692"/>
                      </a:lnTo>
                      <a:lnTo>
                        <a:pt x="0" y="3692"/>
                      </a:lnTo>
                      <a:lnTo>
                        <a:pt x="10" y="3657"/>
                      </a:lnTo>
                      <a:lnTo>
                        <a:pt x="72" y="3455"/>
                      </a:lnTo>
                      <a:lnTo>
                        <a:pt x="138" y="3258"/>
                      </a:lnTo>
                      <a:lnTo>
                        <a:pt x="209" y="3066"/>
                      </a:lnTo>
                      <a:lnTo>
                        <a:pt x="283" y="2877"/>
                      </a:lnTo>
                      <a:lnTo>
                        <a:pt x="316" y="2803"/>
                      </a:lnTo>
                      <a:lnTo>
                        <a:pt x="350" y="2730"/>
                      </a:lnTo>
                      <a:lnTo>
                        <a:pt x="406" y="2630"/>
                      </a:lnTo>
                      <a:lnTo>
                        <a:pt x="467" y="2536"/>
                      </a:lnTo>
                      <a:lnTo>
                        <a:pt x="529" y="2449"/>
                      </a:lnTo>
                      <a:lnTo>
                        <a:pt x="595" y="2369"/>
                      </a:lnTo>
                      <a:lnTo>
                        <a:pt x="662" y="2292"/>
                      </a:lnTo>
                      <a:lnTo>
                        <a:pt x="733" y="2218"/>
                      </a:lnTo>
                      <a:lnTo>
                        <a:pt x="803" y="2147"/>
                      </a:lnTo>
                      <a:lnTo>
                        <a:pt x="874" y="2078"/>
                      </a:lnTo>
                      <a:lnTo>
                        <a:pt x="946" y="2012"/>
                      </a:lnTo>
                      <a:lnTo>
                        <a:pt x="984" y="1974"/>
                      </a:lnTo>
                      <a:lnTo>
                        <a:pt x="1025" y="1930"/>
                      </a:lnTo>
                      <a:lnTo>
                        <a:pt x="1070" y="1881"/>
                      </a:lnTo>
                      <a:lnTo>
                        <a:pt x="1116" y="1828"/>
                      </a:lnTo>
                      <a:lnTo>
                        <a:pt x="1163" y="1772"/>
                      </a:lnTo>
                      <a:lnTo>
                        <a:pt x="1208" y="1721"/>
                      </a:lnTo>
                      <a:lnTo>
                        <a:pt x="1252" y="1672"/>
                      </a:lnTo>
                      <a:lnTo>
                        <a:pt x="1296" y="1623"/>
                      </a:lnTo>
                      <a:lnTo>
                        <a:pt x="1339" y="1577"/>
                      </a:lnTo>
                      <a:lnTo>
                        <a:pt x="1380" y="1534"/>
                      </a:lnTo>
                      <a:lnTo>
                        <a:pt x="1418" y="1496"/>
                      </a:lnTo>
                      <a:lnTo>
                        <a:pt x="1454" y="1465"/>
                      </a:lnTo>
                      <a:lnTo>
                        <a:pt x="1487" y="1442"/>
                      </a:lnTo>
                      <a:lnTo>
                        <a:pt x="1523" y="1420"/>
                      </a:lnTo>
                      <a:lnTo>
                        <a:pt x="1556" y="1409"/>
                      </a:lnTo>
                      <a:lnTo>
                        <a:pt x="1589" y="1404"/>
                      </a:lnTo>
                      <a:lnTo>
                        <a:pt x="1617" y="1407"/>
                      </a:lnTo>
                      <a:lnTo>
                        <a:pt x="1644" y="1419"/>
                      </a:lnTo>
                      <a:lnTo>
                        <a:pt x="1667" y="1437"/>
                      </a:lnTo>
                      <a:lnTo>
                        <a:pt x="1686" y="1460"/>
                      </a:lnTo>
                      <a:lnTo>
                        <a:pt x="1697" y="1485"/>
                      </a:lnTo>
                      <a:lnTo>
                        <a:pt x="1704" y="1514"/>
                      </a:lnTo>
                      <a:lnTo>
                        <a:pt x="1705" y="1549"/>
                      </a:lnTo>
                      <a:lnTo>
                        <a:pt x="1702" y="1586"/>
                      </a:lnTo>
                      <a:lnTo>
                        <a:pt x="1694" y="1628"/>
                      </a:lnTo>
                      <a:lnTo>
                        <a:pt x="1679" y="1675"/>
                      </a:lnTo>
                      <a:lnTo>
                        <a:pt x="1659" y="1726"/>
                      </a:lnTo>
                      <a:lnTo>
                        <a:pt x="1635" y="1782"/>
                      </a:lnTo>
                      <a:lnTo>
                        <a:pt x="1603" y="1844"/>
                      </a:lnTo>
                      <a:lnTo>
                        <a:pt x="1564" y="1917"/>
                      </a:lnTo>
                      <a:lnTo>
                        <a:pt x="1520" y="1994"/>
                      </a:lnTo>
                      <a:lnTo>
                        <a:pt x="1472" y="2075"/>
                      </a:lnTo>
                      <a:lnTo>
                        <a:pt x="1419" y="2158"/>
                      </a:lnTo>
                      <a:lnTo>
                        <a:pt x="1365" y="2246"/>
                      </a:lnTo>
                      <a:lnTo>
                        <a:pt x="1309" y="2333"/>
                      </a:lnTo>
                      <a:lnTo>
                        <a:pt x="1254" y="2420"/>
                      </a:lnTo>
                      <a:lnTo>
                        <a:pt x="1337" y="2328"/>
                      </a:lnTo>
                      <a:lnTo>
                        <a:pt x="1413" y="2237"/>
                      </a:lnTo>
                      <a:lnTo>
                        <a:pt x="1483" y="2149"/>
                      </a:lnTo>
                      <a:lnTo>
                        <a:pt x="1546" y="2063"/>
                      </a:lnTo>
                      <a:lnTo>
                        <a:pt x="1602" y="1981"/>
                      </a:lnTo>
                      <a:lnTo>
                        <a:pt x="1651" y="1902"/>
                      </a:lnTo>
                      <a:lnTo>
                        <a:pt x="1694" y="1825"/>
                      </a:lnTo>
                      <a:lnTo>
                        <a:pt x="1725" y="1759"/>
                      </a:lnTo>
                      <a:lnTo>
                        <a:pt x="1751" y="1698"/>
                      </a:lnTo>
                      <a:lnTo>
                        <a:pt x="1769" y="1639"/>
                      </a:lnTo>
                      <a:lnTo>
                        <a:pt x="1782" y="1586"/>
                      </a:lnTo>
                      <a:lnTo>
                        <a:pt x="1789" y="1535"/>
                      </a:lnTo>
                      <a:lnTo>
                        <a:pt x="1791" y="1491"/>
                      </a:lnTo>
                      <a:lnTo>
                        <a:pt x="1784" y="1452"/>
                      </a:lnTo>
                      <a:lnTo>
                        <a:pt x="1773" y="1415"/>
                      </a:lnTo>
                      <a:lnTo>
                        <a:pt x="1753" y="1386"/>
                      </a:lnTo>
                      <a:lnTo>
                        <a:pt x="1731" y="1365"/>
                      </a:lnTo>
                      <a:lnTo>
                        <a:pt x="1704" y="1348"/>
                      </a:lnTo>
                      <a:lnTo>
                        <a:pt x="1672" y="1337"/>
                      </a:lnTo>
                      <a:lnTo>
                        <a:pt x="1636" y="1330"/>
                      </a:lnTo>
                      <a:lnTo>
                        <a:pt x="1595" y="1330"/>
                      </a:lnTo>
                      <a:lnTo>
                        <a:pt x="1551" y="1335"/>
                      </a:lnTo>
                      <a:lnTo>
                        <a:pt x="1505" y="1346"/>
                      </a:lnTo>
                      <a:lnTo>
                        <a:pt x="1487" y="1351"/>
                      </a:lnTo>
                      <a:lnTo>
                        <a:pt x="1492" y="1333"/>
                      </a:lnTo>
                      <a:lnTo>
                        <a:pt x="1493" y="1328"/>
                      </a:lnTo>
                      <a:lnTo>
                        <a:pt x="1497" y="1312"/>
                      </a:lnTo>
                      <a:lnTo>
                        <a:pt x="1502" y="1289"/>
                      </a:lnTo>
                      <a:lnTo>
                        <a:pt x="1510" y="1258"/>
                      </a:lnTo>
                      <a:lnTo>
                        <a:pt x="1518" y="1222"/>
                      </a:lnTo>
                      <a:lnTo>
                        <a:pt x="1529" y="1177"/>
                      </a:lnTo>
                      <a:lnTo>
                        <a:pt x="1541" y="1128"/>
                      </a:lnTo>
                      <a:lnTo>
                        <a:pt x="1554" y="1075"/>
                      </a:lnTo>
                      <a:lnTo>
                        <a:pt x="1567" y="1018"/>
                      </a:lnTo>
                      <a:lnTo>
                        <a:pt x="1582" y="959"/>
                      </a:lnTo>
                      <a:lnTo>
                        <a:pt x="1597" y="898"/>
                      </a:lnTo>
                      <a:lnTo>
                        <a:pt x="1612" y="834"/>
                      </a:lnTo>
                      <a:lnTo>
                        <a:pt x="1628" y="771"/>
                      </a:lnTo>
                      <a:lnTo>
                        <a:pt x="1643" y="707"/>
                      </a:lnTo>
                      <a:lnTo>
                        <a:pt x="1658" y="645"/>
                      </a:lnTo>
                      <a:lnTo>
                        <a:pt x="1672" y="585"/>
                      </a:lnTo>
                      <a:lnTo>
                        <a:pt x="1687" y="528"/>
                      </a:lnTo>
                      <a:lnTo>
                        <a:pt x="1700" y="472"/>
                      </a:lnTo>
                      <a:lnTo>
                        <a:pt x="1712" y="423"/>
                      </a:lnTo>
                      <a:lnTo>
                        <a:pt x="1723" y="377"/>
                      </a:lnTo>
                      <a:lnTo>
                        <a:pt x="1733" y="339"/>
                      </a:lnTo>
                      <a:lnTo>
                        <a:pt x="1741" y="304"/>
                      </a:lnTo>
                      <a:lnTo>
                        <a:pt x="1750" y="280"/>
                      </a:lnTo>
                      <a:lnTo>
                        <a:pt x="1766" y="225"/>
                      </a:lnTo>
                      <a:lnTo>
                        <a:pt x="1789" y="175"/>
                      </a:lnTo>
                      <a:lnTo>
                        <a:pt x="1814" y="132"/>
                      </a:lnTo>
                      <a:lnTo>
                        <a:pt x="1842" y="96"/>
                      </a:lnTo>
                      <a:lnTo>
                        <a:pt x="1871" y="63"/>
                      </a:lnTo>
                      <a:lnTo>
                        <a:pt x="1901" y="36"/>
                      </a:lnTo>
                      <a:lnTo>
                        <a:pt x="1932" y="17"/>
                      </a:lnTo>
                      <a:lnTo>
                        <a:pt x="1963" y="5"/>
                      </a:lnTo>
                      <a:lnTo>
                        <a:pt x="199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grpSp>
        </p:grpSp>
        <p:cxnSp>
          <p:nvCxnSpPr>
            <p:cNvPr id="859" name="Google Shape;859;p110"/>
            <p:cNvCxnSpPr/>
            <p:nvPr/>
          </p:nvCxnSpPr>
          <p:spPr>
            <a:xfrm rot="10800000" flipH="1">
              <a:off x="2823241" y="1335948"/>
              <a:ext cx="878700" cy="569100"/>
            </a:xfrm>
            <a:prstGeom prst="bentConnector3">
              <a:avLst>
                <a:gd name="adj1" fmla="val 50000"/>
              </a:avLst>
            </a:prstGeom>
            <a:noFill/>
            <a:ln w="9525" cap="flat" cmpd="sng">
              <a:solidFill>
                <a:srgbClr val="5CC8E5"/>
              </a:solidFill>
              <a:prstDash val="solid"/>
              <a:round/>
              <a:headEnd type="none" w="sm" len="sm"/>
              <a:tailEnd type="triangle" w="med" len="med"/>
            </a:ln>
          </p:spPr>
        </p:cxnSp>
        <p:cxnSp>
          <p:nvCxnSpPr>
            <p:cNvPr id="860" name="Google Shape;860;p110"/>
            <p:cNvCxnSpPr/>
            <p:nvPr/>
          </p:nvCxnSpPr>
          <p:spPr>
            <a:xfrm>
              <a:off x="3144644" y="2349959"/>
              <a:ext cx="557400" cy="0"/>
            </a:xfrm>
            <a:prstGeom prst="straightConnector1">
              <a:avLst/>
            </a:prstGeom>
            <a:noFill/>
            <a:ln w="9525" cap="flat" cmpd="sng">
              <a:solidFill>
                <a:srgbClr val="5CC8E5"/>
              </a:solidFill>
              <a:prstDash val="solid"/>
              <a:round/>
              <a:headEnd type="none" w="sm" len="sm"/>
              <a:tailEnd type="triangle" w="med" len="med"/>
            </a:ln>
          </p:spPr>
        </p:cxnSp>
        <p:cxnSp>
          <p:nvCxnSpPr>
            <p:cNvPr id="861" name="Google Shape;861;p110"/>
            <p:cNvCxnSpPr/>
            <p:nvPr/>
          </p:nvCxnSpPr>
          <p:spPr>
            <a:xfrm>
              <a:off x="3262586" y="2912682"/>
              <a:ext cx="439200" cy="0"/>
            </a:xfrm>
            <a:prstGeom prst="straightConnector1">
              <a:avLst/>
            </a:prstGeom>
            <a:noFill/>
            <a:ln w="9525" cap="flat" cmpd="sng">
              <a:solidFill>
                <a:srgbClr val="5CC8E5"/>
              </a:solidFill>
              <a:prstDash val="solid"/>
              <a:round/>
              <a:headEnd type="none" w="sm" len="sm"/>
              <a:tailEnd type="triangle" w="med" len="med"/>
            </a:ln>
          </p:spPr>
        </p:cxnSp>
        <p:cxnSp>
          <p:nvCxnSpPr>
            <p:cNvPr id="862" name="Google Shape;862;p110"/>
            <p:cNvCxnSpPr/>
            <p:nvPr/>
          </p:nvCxnSpPr>
          <p:spPr>
            <a:xfrm>
              <a:off x="3212854" y="3529809"/>
              <a:ext cx="489000" cy="316800"/>
            </a:xfrm>
            <a:prstGeom prst="bentConnector3">
              <a:avLst>
                <a:gd name="adj1" fmla="val 50000"/>
              </a:avLst>
            </a:prstGeom>
            <a:noFill/>
            <a:ln w="9525" cap="flat" cmpd="sng">
              <a:solidFill>
                <a:srgbClr val="5CC8E5"/>
              </a:solidFill>
              <a:prstDash val="solid"/>
              <a:round/>
              <a:headEnd type="none" w="sm" len="sm"/>
              <a:tailEnd type="triangle" w="med" len="med"/>
            </a:ln>
          </p:spPr>
        </p:cxnSp>
      </p:grpSp>
      <p:sp>
        <p:nvSpPr>
          <p:cNvPr id="863" name="Google Shape;863;p110"/>
          <p:cNvSpPr txBox="1"/>
          <p:nvPr/>
        </p:nvSpPr>
        <p:spPr>
          <a:xfrm>
            <a:off x="-248200" y="351025"/>
            <a:ext cx="7301700" cy="561000"/>
          </a:xfrm>
          <a:prstGeom prst="rect">
            <a:avLst/>
          </a:prstGeom>
          <a:solidFill>
            <a:schemeClr val="dk2"/>
          </a:solidFill>
          <a:ln>
            <a:noFill/>
          </a:ln>
        </p:spPr>
        <p:txBody>
          <a:bodyPr spcFirstLastPara="1" wrap="square" lIns="0" tIns="0" rIns="0" bIns="0" anchor="ctr" anchorCtr="0">
            <a:noAutofit/>
          </a:bodyPr>
          <a:lstStyle/>
          <a:p>
            <a:pPr marL="0" marR="0" lvl="0" indent="457200" algn="l" rtl="0">
              <a:spcBef>
                <a:spcPts val="0"/>
              </a:spcBef>
              <a:spcAft>
                <a:spcPts val="0"/>
              </a:spcAft>
              <a:buClr>
                <a:srgbClr val="77BE43"/>
              </a:buClr>
              <a:buSzPts val="3700"/>
              <a:buFont typeface="Calibri"/>
              <a:buNone/>
            </a:pPr>
            <a:r>
              <a:rPr lang="en" sz="2900">
                <a:solidFill>
                  <a:schemeClr val="lt1"/>
                </a:solidFill>
                <a:latin typeface="Century Gothic"/>
                <a:ea typeface="Century Gothic"/>
                <a:cs typeface="Century Gothic"/>
                <a:sym typeface="Century Gothic"/>
              </a:rPr>
              <a:t>STEP 1: </a:t>
            </a:r>
            <a:r>
              <a:rPr lang="en" sz="2900" b="1">
                <a:solidFill>
                  <a:schemeClr val="lt1"/>
                </a:solidFill>
                <a:latin typeface="Century Gothic"/>
                <a:ea typeface="Century Gothic"/>
                <a:cs typeface="Century Gothic"/>
                <a:sym typeface="Century Gothic"/>
              </a:rPr>
              <a:t>SAFETY &amp; STABILIZATION</a:t>
            </a:r>
            <a:endParaRPr sz="2900" b="1">
              <a:solidFill>
                <a:schemeClr val="lt1"/>
              </a:solidFill>
              <a:latin typeface="Century Gothic"/>
              <a:ea typeface="Century Gothic"/>
              <a:cs typeface="Century Gothic"/>
              <a:sym typeface="Century Gothic"/>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11"/>
          <p:cNvSpPr/>
          <p:nvPr/>
        </p:nvSpPr>
        <p:spPr>
          <a:xfrm>
            <a:off x="824926" y="4935822"/>
            <a:ext cx="83190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a:solidFill>
                  <a:schemeClr val="dk1"/>
                </a:solidFill>
                <a:latin typeface="Century Gothic"/>
                <a:ea typeface="Century Gothic"/>
                <a:cs typeface="Century Gothic"/>
                <a:sym typeface="Century Gothic"/>
              </a:rPr>
              <a:t>Trauma Practice: Tools for Stabilization &amp; Recovery </a:t>
            </a:r>
            <a:r>
              <a:rPr lang="en" sz="900" b="0">
                <a:solidFill>
                  <a:schemeClr val="dk1"/>
                </a:solidFill>
                <a:latin typeface="Century Gothic"/>
                <a:ea typeface="Century Gothic"/>
                <a:cs typeface="Century Gothic"/>
                <a:sym typeface="Century Gothic"/>
              </a:rPr>
              <a:t>(Baranowsky, Gentry &amp; Schultz, 2010, 2nd Ed.)</a:t>
            </a:r>
            <a:endParaRPr sz="900">
              <a:solidFill>
                <a:schemeClr val="dk1"/>
              </a:solidFill>
              <a:latin typeface="Century Gothic"/>
              <a:ea typeface="Century Gothic"/>
              <a:cs typeface="Century Gothic"/>
              <a:sym typeface="Century Gothic"/>
            </a:endParaRPr>
          </a:p>
        </p:txBody>
      </p:sp>
      <p:sp>
        <p:nvSpPr>
          <p:cNvPr id="870" name="Google Shape;870;p111"/>
          <p:cNvSpPr txBox="1"/>
          <p:nvPr/>
        </p:nvSpPr>
        <p:spPr>
          <a:xfrm>
            <a:off x="-248200" y="351025"/>
            <a:ext cx="7301700" cy="561000"/>
          </a:xfrm>
          <a:prstGeom prst="rect">
            <a:avLst/>
          </a:prstGeom>
          <a:solidFill>
            <a:schemeClr val="dk2"/>
          </a:solidFill>
          <a:ln>
            <a:noFill/>
          </a:ln>
        </p:spPr>
        <p:txBody>
          <a:bodyPr spcFirstLastPara="1" wrap="square" lIns="0" tIns="0" rIns="0" bIns="0" anchor="ctr" anchorCtr="0">
            <a:noAutofit/>
          </a:bodyPr>
          <a:lstStyle/>
          <a:p>
            <a:pPr marL="0" marR="0" lvl="0" indent="457200" algn="l" rtl="0">
              <a:spcBef>
                <a:spcPts val="0"/>
              </a:spcBef>
              <a:spcAft>
                <a:spcPts val="0"/>
              </a:spcAft>
              <a:buClr>
                <a:srgbClr val="77BE43"/>
              </a:buClr>
              <a:buSzPts val="3700"/>
              <a:buFont typeface="Calibri"/>
              <a:buNone/>
            </a:pPr>
            <a:r>
              <a:rPr lang="en" sz="2900">
                <a:solidFill>
                  <a:schemeClr val="lt1"/>
                </a:solidFill>
                <a:latin typeface="Century Gothic"/>
                <a:ea typeface="Century Gothic"/>
                <a:cs typeface="Century Gothic"/>
                <a:sym typeface="Century Gothic"/>
              </a:rPr>
              <a:t>STEP 1: </a:t>
            </a:r>
            <a:r>
              <a:rPr lang="en" sz="2900" b="1">
                <a:solidFill>
                  <a:schemeClr val="lt1"/>
                </a:solidFill>
                <a:latin typeface="Century Gothic"/>
                <a:ea typeface="Century Gothic"/>
                <a:cs typeface="Century Gothic"/>
                <a:sym typeface="Century Gothic"/>
              </a:rPr>
              <a:t>SAFETY &amp; STABILIZATION</a:t>
            </a:r>
            <a:endParaRPr sz="2900" b="1">
              <a:solidFill>
                <a:schemeClr val="lt1"/>
              </a:solidFill>
              <a:latin typeface="Century Gothic"/>
              <a:ea typeface="Century Gothic"/>
              <a:cs typeface="Century Gothic"/>
              <a:sym typeface="Century Gothic"/>
            </a:endParaRPr>
          </a:p>
        </p:txBody>
      </p:sp>
      <p:sp>
        <p:nvSpPr>
          <p:cNvPr id="871" name="Google Shape;871;p111"/>
          <p:cNvSpPr/>
          <p:nvPr/>
        </p:nvSpPr>
        <p:spPr>
          <a:xfrm>
            <a:off x="1036000" y="1394550"/>
            <a:ext cx="2218200" cy="1304100"/>
          </a:xfrm>
          <a:prstGeom prst="rightArrowCallout">
            <a:avLst>
              <a:gd name="adj1" fmla="val 25000"/>
              <a:gd name="adj2" fmla="val 25000"/>
              <a:gd name="adj3" fmla="val 25000"/>
              <a:gd name="adj4" fmla="val 64977"/>
            </a:avLst>
          </a:prstGeom>
          <a:solidFill>
            <a:schemeClr val="lt2"/>
          </a:solidFill>
          <a:ln w="28575" cap="flat" cmpd="sng">
            <a:solidFill>
              <a:schemeClr val="dk2"/>
            </a:solidFill>
            <a:prstDash val="solid"/>
            <a:round/>
            <a:headEnd type="none" w="sm" len="sm"/>
            <a:tailEnd type="none" w="sm" len="sm"/>
          </a:ln>
          <a:effectLst>
            <a:outerShdw blurRad="157163" dist="13335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Developing Coping Mechanisms</a:t>
            </a:r>
            <a:endParaRPr>
              <a:latin typeface="Century Gothic"/>
              <a:ea typeface="Century Gothic"/>
              <a:cs typeface="Century Gothic"/>
              <a:sym typeface="Century Gothic"/>
            </a:endParaRPr>
          </a:p>
        </p:txBody>
      </p:sp>
      <p:sp>
        <p:nvSpPr>
          <p:cNvPr id="872" name="Google Shape;872;p111"/>
          <p:cNvSpPr/>
          <p:nvPr/>
        </p:nvSpPr>
        <p:spPr>
          <a:xfrm>
            <a:off x="3572625" y="1340700"/>
            <a:ext cx="2218200" cy="1425900"/>
          </a:xfrm>
          <a:prstGeom prst="rightArrowCallout">
            <a:avLst>
              <a:gd name="adj1" fmla="val 25000"/>
              <a:gd name="adj2" fmla="val 25000"/>
              <a:gd name="adj3" fmla="val 25000"/>
              <a:gd name="adj4" fmla="val 64977"/>
            </a:avLst>
          </a:prstGeom>
          <a:solidFill>
            <a:schemeClr val="lt2"/>
          </a:solidFill>
          <a:ln w="28575" cap="flat" cmpd="sng">
            <a:solidFill>
              <a:schemeClr val="dk2"/>
            </a:solidFill>
            <a:prstDash val="solid"/>
            <a:round/>
            <a:headEnd type="none" w="sm" len="sm"/>
            <a:tailEnd type="none" w="sm" len="sm"/>
          </a:ln>
          <a:effectLst>
            <a:outerShdw blurRad="157163" dist="13335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Regaining a sense of power, control, connection</a:t>
            </a:r>
            <a:endParaRPr>
              <a:latin typeface="Century Gothic"/>
              <a:ea typeface="Century Gothic"/>
              <a:cs typeface="Century Gothic"/>
              <a:sym typeface="Century Gothic"/>
            </a:endParaRPr>
          </a:p>
        </p:txBody>
      </p:sp>
      <p:sp>
        <p:nvSpPr>
          <p:cNvPr id="873" name="Google Shape;873;p111"/>
          <p:cNvSpPr/>
          <p:nvPr/>
        </p:nvSpPr>
        <p:spPr>
          <a:xfrm>
            <a:off x="6386725" y="1340700"/>
            <a:ext cx="1568700" cy="1657800"/>
          </a:xfrm>
          <a:prstGeom prst="downArrowCallout">
            <a:avLst>
              <a:gd name="adj1" fmla="val 25000"/>
              <a:gd name="adj2" fmla="val 25000"/>
              <a:gd name="adj3" fmla="val 25000"/>
              <a:gd name="adj4" fmla="val 64977"/>
            </a:avLst>
          </a:prstGeom>
          <a:solidFill>
            <a:schemeClr val="lt2"/>
          </a:solidFill>
          <a:ln w="28575" cap="flat" cmpd="sng">
            <a:solidFill>
              <a:schemeClr val="dk2"/>
            </a:solidFill>
            <a:prstDash val="solid"/>
            <a:round/>
            <a:headEnd type="none" w="sm" len="sm"/>
            <a:tailEnd type="none" w="sm" len="sm"/>
          </a:ln>
          <a:effectLst>
            <a:outerShdw blurRad="157163" dist="13335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Identifying ways to metabolize emotions</a:t>
            </a:r>
            <a:endParaRPr>
              <a:latin typeface="Century Gothic"/>
              <a:ea typeface="Century Gothic"/>
              <a:cs typeface="Century Gothic"/>
              <a:sym typeface="Century Gothic"/>
            </a:endParaRPr>
          </a:p>
        </p:txBody>
      </p:sp>
      <p:sp>
        <p:nvSpPr>
          <p:cNvPr id="874" name="Google Shape;874;p111"/>
          <p:cNvSpPr/>
          <p:nvPr/>
        </p:nvSpPr>
        <p:spPr>
          <a:xfrm>
            <a:off x="5737225" y="3199163"/>
            <a:ext cx="2218200" cy="1304100"/>
          </a:xfrm>
          <a:prstGeom prst="leftArrowCallout">
            <a:avLst>
              <a:gd name="adj1" fmla="val 25000"/>
              <a:gd name="adj2" fmla="val 25000"/>
              <a:gd name="adj3" fmla="val 25000"/>
              <a:gd name="adj4" fmla="val 64977"/>
            </a:avLst>
          </a:prstGeom>
          <a:solidFill>
            <a:schemeClr val="lt2"/>
          </a:solidFill>
          <a:ln w="28575" cap="flat" cmpd="sng">
            <a:solidFill>
              <a:schemeClr val="dk2"/>
            </a:solidFill>
            <a:prstDash val="solid"/>
            <a:round/>
            <a:headEnd type="none" w="sm" len="sm"/>
            <a:tailEnd type="none" w="sm" len="sm"/>
          </a:ln>
          <a:effectLst>
            <a:outerShdw blurRad="157163" dist="13335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Developing self-awareness &amp; attunement</a:t>
            </a:r>
            <a:endParaRPr>
              <a:latin typeface="Century Gothic"/>
              <a:ea typeface="Century Gothic"/>
              <a:cs typeface="Century Gothic"/>
              <a:sym typeface="Century Gothic"/>
            </a:endParaRPr>
          </a:p>
        </p:txBody>
      </p:sp>
      <p:sp>
        <p:nvSpPr>
          <p:cNvPr id="875" name="Google Shape;875;p111"/>
          <p:cNvSpPr/>
          <p:nvPr/>
        </p:nvSpPr>
        <p:spPr>
          <a:xfrm>
            <a:off x="3247275" y="3303125"/>
            <a:ext cx="2218200" cy="1304100"/>
          </a:xfrm>
          <a:prstGeom prst="leftArrowCallout">
            <a:avLst>
              <a:gd name="adj1" fmla="val 25000"/>
              <a:gd name="adj2" fmla="val 25000"/>
              <a:gd name="adj3" fmla="val 25000"/>
              <a:gd name="adj4" fmla="val 64977"/>
            </a:avLst>
          </a:prstGeom>
          <a:solidFill>
            <a:schemeClr val="lt2"/>
          </a:solidFill>
          <a:ln w="28575" cap="flat" cmpd="sng">
            <a:solidFill>
              <a:schemeClr val="dk2"/>
            </a:solidFill>
            <a:prstDash val="solid"/>
            <a:round/>
            <a:headEnd type="none" w="sm" len="sm"/>
            <a:tailEnd type="none" w="sm" len="sm"/>
          </a:ln>
          <a:effectLst>
            <a:outerShdw blurRad="157163" dist="13335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Knowing and being known; loving and being loved</a:t>
            </a:r>
            <a:endParaRPr>
              <a:latin typeface="Century Gothic"/>
              <a:ea typeface="Century Gothic"/>
              <a:cs typeface="Century Gothic"/>
              <a:sym typeface="Century Gothic"/>
            </a:endParaRPr>
          </a:p>
        </p:txBody>
      </p:sp>
      <p:sp>
        <p:nvSpPr>
          <p:cNvPr id="876" name="Google Shape;876;p111"/>
          <p:cNvSpPr/>
          <p:nvPr/>
        </p:nvSpPr>
        <p:spPr>
          <a:xfrm>
            <a:off x="1036000" y="3077225"/>
            <a:ext cx="1842000" cy="1548000"/>
          </a:xfrm>
          <a:prstGeom prst="upArrowCallout">
            <a:avLst>
              <a:gd name="adj1" fmla="val 25000"/>
              <a:gd name="adj2" fmla="val 25000"/>
              <a:gd name="adj3" fmla="val 25000"/>
              <a:gd name="adj4" fmla="val 64977"/>
            </a:avLst>
          </a:prstGeom>
          <a:solidFill>
            <a:schemeClr val="lt2"/>
          </a:solidFill>
          <a:ln w="28575" cap="flat" cmpd="sng">
            <a:solidFill>
              <a:schemeClr val="dk2"/>
            </a:solidFill>
            <a:prstDash val="solid"/>
            <a:round/>
            <a:headEnd type="none" w="sm" len="sm"/>
            <a:tailEnd type="none" w="sm" len="sm"/>
          </a:ln>
          <a:effectLst>
            <a:outerShdw blurRad="157163" dist="133350" dir="264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Evidence based programs &amp; practices</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5"/>
          <p:cNvSpPr txBox="1">
            <a:spLocks noGrp="1"/>
          </p:cNvSpPr>
          <p:nvPr>
            <p:ph type="title"/>
          </p:nvPr>
        </p:nvSpPr>
        <p:spPr>
          <a:xfrm>
            <a:off x="250344" y="78446"/>
            <a:ext cx="8643300" cy="533400"/>
          </a:xfrm>
          <a:prstGeom prst="rect">
            <a:avLst/>
          </a:prstGeom>
        </p:spPr>
        <p:txBody>
          <a:bodyPr spcFirstLastPara="1" wrap="square" lIns="0" tIns="45700" rIns="0" bIns="45700" anchor="ctr" anchorCtr="0">
            <a:normAutofit fontScale="90000"/>
          </a:bodyPr>
          <a:lstStyle/>
          <a:p>
            <a:pPr marL="0" lvl="0" indent="0" algn="l" rtl="0">
              <a:spcBef>
                <a:spcPts val="0"/>
              </a:spcBef>
              <a:spcAft>
                <a:spcPts val="0"/>
              </a:spcAft>
              <a:buNone/>
            </a:pPr>
            <a:r>
              <a:rPr lang="en"/>
              <a:t>Facilitation Guidance Continued</a:t>
            </a:r>
            <a:endParaRPr/>
          </a:p>
          <a:p>
            <a:pPr marL="0" lvl="0" indent="0" algn="l" rtl="0">
              <a:spcBef>
                <a:spcPts val="0"/>
              </a:spcBef>
              <a:spcAft>
                <a:spcPts val="1000"/>
              </a:spcAft>
              <a:buClr>
                <a:schemeClr val="dk1"/>
              </a:buClr>
              <a:buSzPct val="110000"/>
              <a:buFont typeface="Arial"/>
              <a:buNone/>
            </a:pPr>
            <a:r>
              <a:rPr lang="en" sz="1000" b="0" i="1">
                <a:solidFill>
                  <a:schemeClr val="dk1"/>
                </a:solidFill>
              </a:rPr>
              <a:t>This workshop deck and facilitation guidance  is meant to be flexible and responsive. Here are some suggestions for how to engage with the materials.</a:t>
            </a:r>
            <a:endParaRPr i="1"/>
          </a:p>
        </p:txBody>
      </p:sp>
      <p:sp>
        <p:nvSpPr>
          <p:cNvPr id="442" name="Google Shape;442;p85"/>
          <p:cNvSpPr txBox="1">
            <a:spLocks noGrp="1"/>
          </p:cNvSpPr>
          <p:nvPr>
            <p:ph type="body" idx="1"/>
          </p:nvPr>
        </p:nvSpPr>
        <p:spPr>
          <a:xfrm>
            <a:off x="129225" y="668900"/>
            <a:ext cx="4443000" cy="4450800"/>
          </a:xfrm>
          <a:prstGeom prst="rect">
            <a:avLst/>
          </a:prstGeom>
          <a:solidFill>
            <a:srgbClr val="D9EAD3"/>
          </a:solidFill>
        </p:spPr>
        <p:txBody>
          <a:bodyPr spcFirstLastPara="1" wrap="square" lIns="0" tIns="45700" rIns="0" bIns="45700" anchor="t" anchorCtr="0">
            <a:spAutoFit/>
          </a:bodyPr>
          <a:lstStyle/>
          <a:p>
            <a:pPr marL="0" lvl="0" indent="0" algn="l" rtl="0">
              <a:spcBef>
                <a:spcPts val="0"/>
              </a:spcBef>
              <a:spcAft>
                <a:spcPts val="0"/>
              </a:spcAft>
              <a:buNone/>
            </a:pPr>
            <a:r>
              <a:rPr lang="en" sz="950" b="1">
                <a:solidFill>
                  <a:schemeClr val="dk1"/>
                </a:solidFill>
                <a:latin typeface="Century Gothic"/>
                <a:ea typeface="Century Gothic"/>
                <a:cs typeface="Century Gothic"/>
                <a:sym typeface="Century Gothic"/>
              </a:rPr>
              <a:t>Intended Workshop Audience</a:t>
            </a:r>
            <a:endParaRPr sz="950" b="1">
              <a:solidFill>
                <a:schemeClr val="dk1"/>
              </a:solidFill>
              <a:latin typeface="Century Gothic"/>
              <a:ea typeface="Century Gothic"/>
              <a:cs typeface="Century Gothic"/>
              <a:sym typeface="Century Gothic"/>
            </a:endParaRPr>
          </a:p>
          <a:p>
            <a:pPr marL="457200" lvl="0" indent="-288925" algn="l" rtl="0">
              <a:spcBef>
                <a:spcPts val="1000"/>
              </a:spcBef>
              <a:spcAft>
                <a:spcPts val="0"/>
              </a:spcAft>
              <a:buClr>
                <a:schemeClr val="dk1"/>
              </a:buClr>
              <a:buSzPts val="950"/>
              <a:buFont typeface="Century Gothic"/>
              <a:buChar char="●"/>
            </a:pPr>
            <a:r>
              <a:rPr lang="en" sz="950">
                <a:solidFill>
                  <a:schemeClr val="dk1"/>
                </a:solidFill>
                <a:latin typeface="Century Gothic"/>
                <a:ea typeface="Century Gothic"/>
                <a:cs typeface="Century Gothic"/>
                <a:sym typeface="Century Gothic"/>
              </a:rPr>
              <a:t>Principals and administrators; Mental health professionals and student support staff; Teacher leaders and crisis response teams; District-level staff and decision-makers; Facilitators, training and technical assistance providers, instructional coaches; and Anyone interested! </a:t>
            </a:r>
            <a:endParaRPr sz="95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95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950" b="1">
                <a:solidFill>
                  <a:schemeClr val="dk1"/>
                </a:solidFill>
                <a:latin typeface="Century Gothic"/>
                <a:ea typeface="Century Gothic"/>
                <a:cs typeface="Century Gothic"/>
                <a:sym typeface="Century Gothic"/>
              </a:rPr>
              <a:t>Intended Modality</a:t>
            </a:r>
            <a:endParaRPr sz="950" b="1">
              <a:solidFill>
                <a:schemeClr val="dk1"/>
              </a:solidFill>
              <a:latin typeface="Century Gothic"/>
              <a:ea typeface="Century Gothic"/>
              <a:cs typeface="Century Gothic"/>
              <a:sym typeface="Century Gothic"/>
            </a:endParaRPr>
          </a:p>
          <a:p>
            <a:pPr marL="457200" lvl="0" indent="-288925" algn="l" rtl="0">
              <a:spcBef>
                <a:spcPts val="0"/>
              </a:spcBef>
              <a:spcAft>
                <a:spcPts val="0"/>
              </a:spcAft>
              <a:buClr>
                <a:schemeClr val="dk1"/>
              </a:buClr>
              <a:buSzPts val="950"/>
              <a:buFont typeface="Century Gothic"/>
              <a:buChar char="●"/>
            </a:pPr>
            <a:r>
              <a:rPr lang="en" sz="950">
                <a:solidFill>
                  <a:schemeClr val="dk1"/>
                </a:solidFill>
                <a:latin typeface="Century Gothic"/>
                <a:ea typeface="Century Gothic"/>
                <a:cs typeface="Century Gothic"/>
                <a:sym typeface="Century Gothic"/>
              </a:rPr>
              <a:t>This workshop’s deck is designed for a 2-hour, virtual training open to any sign ups. It can be adapted for in - person and customized for specific teams. </a:t>
            </a:r>
            <a:endParaRPr sz="95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95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950" b="1">
                <a:solidFill>
                  <a:schemeClr val="dk1"/>
                </a:solidFill>
                <a:latin typeface="Century Gothic"/>
                <a:ea typeface="Century Gothic"/>
                <a:cs typeface="Century Gothic"/>
                <a:sym typeface="Century Gothic"/>
              </a:rPr>
              <a:t>How to Use This Deck</a:t>
            </a:r>
            <a:endParaRPr sz="950" b="1">
              <a:solidFill>
                <a:schemeClr val="dk1"/>
              </a:solidFill>
              <a:latin typeface="Century Gothic"/>
              <a:ea typeface="Century Gothic"/>
              <a:cs typeface="Century Gothic"/>
              <a:sym typeface="Century Gothic"/>
            </a:endParaRPr>
          </a:p>
          <a:p>
            <a:pPr marL="457200" lvl="0" indent="-288925" algn="l" rtl="0">
              <a:spcBef>
                <a:spcPts val="1000"/>
              </a:spcBef>
              <a:spcAft>
                <a:spcPts val="0"/>
              </a:spcAft>
              <a:buClr>
                <a:schemeClr val="dk1"/>
              </a:buClr>
              <a:buSzPts val="950"/>
              <a:buFont typeface="Century Gothic"/>
              <a:buChar char="●"/>
            </a:pPr>
            <a:r>
              <a:rPr lang="en" sz="950" b="1">
                <a:latin typeface="Century Gothic"/>
                <a:ea typeface="Century Gothic"/>
                <a:cs typeface="Century Gothic"/>
                <a:sym typeface="Century Gothic"/>
              </a:rPr>
              <a:t>Facilitated Workshop: </a:t>
            </a:r>
            <a:r>
              <a:rPr lang="en" sz="950">
                <a:latin typeface="Century Gothic"/>
                <a:ea typeface="Century Gothic"/>
                <a:cs typeface="Century Gothic"/>
                <a:sym typeface="Century Gothic"/>
              </a:rPr>
              <a:t>Use in professional learning sessions for school or district teams. The notes provide facilitation prompts, timing, and reflection activities.</a:t>
            </a:r>
            <a:endParaRPr sz="950">
              <a:latin typeface="Century Gothic"/>
              <a:ea typeface="Century Gothic"/>
              <a:cs typeface="Century Gothic"/>
              <a:sym typeface="Century Gothic"/>
            </a:endParaRPr>
          </a:p>
          <a:p>
            <a:pPr marL="457200" lvl="0" indent="-288925" algn="l" rtl="0">
              <a:spcBef>
                <a:spcPts val="300"/>
              </a:spcBef>
              <a:spcAft>
                <a:spcPts val="0"/>
              </a:spcAft>
              <a:buClr>
                <a:schemeClr val="dk1"/>
              </a:buClr>
              <a:buSzPts val="950"/>
              <a:buFont typeface="Century Gothic"/>
              <a:buChar char="●"/>
            </a:pPr>
            <a:r>
              <a:rPr lang="en" sz="950" b="1">
                <a:latin typeface="Century Gothic"/>
                <a:ea typeface="Century Gothic"/>
                <a:cs typeface="Century Gothic"/>
                <a:sym typeface="Century Gothic"/>
              </a:rPr>
              <a:t>Self-Study or Leadership Coaching: </a:t>
            </a:r>
            <a:r>
              <a:rPr lang="en" sz="950">
                <a:latin typeface="Century Gothic"/>
                <a:ea typeface="Century Gothic"/>
                <a:cs typeface="Century Gothic"/>
                <a:sym typeface="Century Gothic"/>
              </a:rPr>
              <a:t>Leaders may review the deck independently or with a coach to reflect on their crisis leadership style and recovery practices.</a:t>
            </a:r>
            <a:endParaRPr sz="950">
              <a:latin typeface="Century Gothic"/>
              <a:ea typeface="Century Gothic"/>
              <a:cs typeface="Century Gothic"/>
              <a:sym typeface="Century Gothic"/>
            </a:endParaRPr>
          </a:p>
          <a:p>
            <a:pPr marL="457200" lvl="0" indent="-288925" algn="l" rtl="0">
              <a:spcBef>
                <a:spcPts val="300"/>
              </a:spcBef>
              <a:spcAft>
                <a:spcPts val="0"/>
              </a:spcAft>
              <a:buClr>
                <a:schemeClr val="dk1"/>
              </a:buClr>
              <a:buSzPts val="950"/>
              <a:buFont typeface="Century Gothic"/>
              <a:buChar char="●"/>
            </a:pPr>
            <a:r>
              <a:rPr lang="en" sz="950" b="1">
                <a:latin typeface="Century Gothic"/>
                <a:ea typeface="Century Gothic"/>
                <a:cs typeface="Century Gothic"/>
                <a:sym typeface="Century Gothic"/>
              </a:rPr>
              <a:t>Team Reflection Tool: </a:t>
            </a:r>
            <a:r>
              <a:rPr lang="en" sz="950">
                <a:latin typeface="Century Gothic"/>
                <a:ea typeface="Century Gothic"/>
                <a:cs typeface="Century Gothic"/>
                <a:sym typeface="Century Gothic"/>
              </a:rPr>
              <a:t>Use breakout discussions, journaling prompts, or the Application Grid at the end to support planning and shared commitments.</a:t>
            </a:r>
            <a:endParaRPr sz="950">
              <a:latin typeface="Century Gothic"/>
              <a:ea typeface="Century Gothic"/>
              <a:cs typeface="Century Gothic"/>
              <a:sym typeface="Century Gothic"/>
            </a:endParaRPr>
          </a:p>
          <a:p>
            <a:pPr marL="457200" lvl="0" indent="-288925" algn="l" rtl="0">
              <a:spcBef>
                <a:spcPts val="300"/>
              </a:spcBef>
              <a:spcAft>
                <a:spcPts val="0"/>
              </a:spcAft>
              <a:buClr>
                <a:schemeClr val="dk1"/>
              </a:buClr>
              <a:buSzPts val="950"/>
              <a:buFont typeface="Century Gothic"/>
              <a:buChar char="●"/>
            </a:pPr>
            <a:r>
              <a:rPr lang="en" sz="950" b="1">
                <a:latin typeface="Century Gothic"/>
                <a:ea typeface="Century Gothic"/>
                <a:cs typeface="Century Gothic"/>
                <a:sym typeface="Century Gothic"/>
              </a:rPr>
              <a:t>Supplement to Existing Crisis Plans: </a:t>
            </a:r>
            <a:r>
              <a:rPr lang="en" sz="950">
                <a:latin typeface="Century Gothic"/>
                <a:ea typeface="Century Gothic"/>
                <a:cs typeface="Century Gothic"/>
                <a:sym typeface="Century Gothic"/>
              </a:rPr>
              <a:t>Layer the recovery and renewal lens onto your school’s current crisis response plan, especially in the weeks and months after the “event.”</a:t>
            </a:r>
            <a:endParaRPr sz="950">
              <a:latin typeface="Century Gothic"/>
              <a:ea typeface="Century Gothic"/>
              <a:cs typeface="Century Gothic"/>
              <a:sym typeface="Century Gothic"/>
            </a:endParaRPr>
          </a:p>
          <a:p>
            <a:pPr marL="457200" lvl="0" indent="-288925" algn="l" rtl="0">
              <a:spcBef>
                <a:spcPts val="300"/>
              </a:spcBef>
              <a:spcAft>
                <a:spcPts val="0"/>
              </a:spcAft>
              <a:buClr>
                <a:schemeClr val="dk1"/>
              </a:buClr>
              <a:buSzPts val="950"/>
              <a:buFont typeface="Century Gothic"/>
              <a:buChar char="●"/>
            </a:pPr>
            <a:r>
              <a:rPr lang="en" sz="950" b="1" u="sng">
                <a:solidFill>
                  <a:schemeClr val="hlink"/>
                </a:solidFill>
                <a:latin typeface="Century Gothic"/>
                <a:ea typeface="Century Gothic"/>
                <a:cs typeface="Century Gothic"/>
                <a:sym typeface="Century Gothic"/>
                <a:hlinkClick r:id="rId3"/>
              </a:rPr>
              <a:t>Here is a YouTube link to a recorded session of TISS (2023) </a:t>
            </a:r>
            <a:r>
              <a:rPr lang="en" sz="950">
                <a:latin typeface="Century Gothic"/>
                <a:ea typeface="Century Gothic"/>
                <a:cs typeface="Century Gothic"/>
                <a:sym typeface="Century Gothic"/>
              </a:rPr>
              <a:t>that you can use for reference</a:t>
            </a:r>
            <a:endParaRPr sz="950">
              <a:latin typeface="Century Gothic"/>
              <a:ea typeface="Century Gothic"/>
              <a:cs typeface="Century Gothic"/>
              <a:sym typeface="Century Gothic"/>
            </a:endParaRPr>
          </a:p>
        </p:txBody>
      </p:sp>
      <p:sp>
        <p:nvSpPr>
          <p:cNvPr id="443" name="Google Shape;443;p85"/>
          <p:cNvSpPr txBox="1">
            <a:spLocks noGrp="1"/>
          </p:cNvSpPr>
          <p:nvPr>
            <p:ph type="body" idx="1"/>
          </p:nvPr>
        </p:nvSpPr>
        <p:spPr>
          <a:xfrm>
            <a:off x="4627075" y="668900"/>
            <a:ext cx="4389600" cy="4450800"/>
          </a:xfrm>
          <a:prstGeom prst="rect">
            <a:avLst/>
          </a:prstGeom>
          <a:solidFill>
            <a:srgbClr val="D0E0E3"/>
          </a:solidFill>
        </p:spPr>
        <p:txBody>
          <a:bodyPr spcFirstLastPara="1" wrap="square" lIns="0" tIns="45700" rIns="0" bIns="45700" anchor="t" anchorCtr="0">
            <a:noAutofit/>
          </a:bodyPr>
          <a:lstStyle/>
          <a:p>
            <a:pPr marL="0" lvl="0" indent="0" algn="l" rtl="0">
              <a:spcBef>
                <a:spcPts val="0"/>
              </a:spcBef>
              <a:spcAft>
                <a:spcPts val="0"/>
              </a:spcAft>
              <a:buNone/>
            </a:pPr>
            <a:r>
              <a:rPr lang="en" sz="950" b="1">
                <a:solidFill>
                  <a:schemeClr val="dk1"/>
                </a:solidFill>
                <a:latin typeface="Century Gothic"/>
                <a:ea typeface="Century Gothic"/>
                <a:cs typeface="Century Gothic"/>
                <a:sym typeface="Century Gothic"/>
              </a:rPr>
              <a:t>Guiding Principles</a:t>
            </a:r>
            <a:endParaRPr sz="950" b="1">
              <a:solidFill>
                <a:schemeClr val="dk1"/>
              </a:solidFill>
              <a:latin typeface="Century Gothic"/>
              <a:ea typeface="Century Gothic"/>
              <a:cs typeface="Century Gothic"/>
              <a:sym typeface="Century Gothic"/>
            </a:endParaRPr>
          </a:p>
          <a:p>
            <a:pPr marL="457200" lvl="0" indent="-288925" algn="l" rtl="0">
              <a:spcBef>
                <a:spcPts val="1000"/>
              </a:spcBef>
              <a:spcAft>
                <a:spcPts val="0"/>
              </a:spcAft>
              <a:buClr>
                <a:schemeClr val="dk1"/>
              </a:buClr>
              <a:buSzPts val="950"/>
              <a:buFont typeface="Century Gothic"/>
              <a:buChar char="●"/>
            </a:pPr>
            <a:r>
              <a:rPr lang="en" sz="950">
                <a:latin typeface="Century Gothic"/>
                <a:ea typeface="Century Gothic"/>
                <a:cs typeface="Century Gothic"/>
                <a:sym typeface="Century Gothic"/>
              </a:rPr>
              <a:t>Slow is fast. Recovery and renewal take time. Prioritize relationships and process over immediate fixes.</a:t>
            </a:r>
            <a:endParaRPr sz="950">
              <a:latin typeface="Century Gothic"/>
              <a:ea typeface="Century Gothic"/>
              <a:cs typeface="Century Gothic"/>
              <a:sym typeface="Century Gothic"/>
            </a:endParaRPr>
          </a:p>
          <a:p>
            <a:pPr marL="457200" lvl="0" indent="-288925" algn="l" rtl="0">
              <a:spcBef>
                <a:spcPts val="300"/>
              </a:spcBef>
              <a:spcAft>
                <a:spcPts val="0"/>
              </a:spcAft>
              <a:buClr>
                <a:schemeClr val="dk1"/>
              </a:buClr>
              <a:buSzPts val="950"/>
              <a:buFont typeface="Century Gothic"/>
              <a:buChar char="●"/>
            </a:pPr>
            <a:r>
              <a:rPr lang="en" sz="950">
                <a:latin typeface="Century Gothic"/>
                <a:ea typeface="Century Gothic"/>
                <a:cs typeface="Century Gothic"/>
                <a:sym typeface="Century Gothic"/>
              </a:rPr>
              <a:t>Both/And Thinking: Healing work lives in generative tension —between grief and hope, harm and resilience, rupture and repair.</a:t>
            </a:r>
            <a:endParaRPr sz="950">
              <a:latin typeface="Century Gothic"/>
              <a:ea typeface="Century Gothic"/>
              <a:cs typeface="Century Gothic"/>
              <a:sym typeface="Century Gothic"/>
            </a:endParaRPr>
          </a:p>
          <a:p>
            <a:pPr marL="457200" lvl="0" indent="-288925" algn="l" rtl="0">
              <a:spcBef>
                <a:spcPts val="300"/>
              </a:spcBef>
              <a:spcAft>
                <a:spcPts val="0"/>
              </a:spcAft>
              <a:buClr>
                <a:schemeClr val="dk1"/>
              </a:buClr>
              <a:buSzPts val="950"/>
              <a:buFont typeface="Century Gothic"/>
              <a:buChar char="●"/>
            </a:pPr>
            <a:r>
              <a:rPr lang="en" sz="950">
                <a:latin typeface="Century Gothic"/>
                <a:ea typeface="Century Gothic"/>
                <a:cs typeface="Century Gothic"/>
                <a:sym typeface="Century Gothic"/>
              </a:rPr>
              <a:t>You deserve care, too. Leaders cannot lead recovery without tending to their own needs. These materials also support you, not just your students.</a:t>
            </a:r>
            <a:endParaRPr sz="950">
              <a:latin typeface="Century Gothic"/>
              <a:ea typeface="Century Gothic"/>
              <a:cs typeface="Century Gothic"/>
              <a:sym typeface="Century Gothic"/>
            </a:endParaRPr>
          </a:p>
          <a:p>
            <a:pPr marL="457200" lvl="0" indent="0" algn="l" rtl="0">
              <a:spcBef>
                <a:spcPts val="300"/>
              </a:spcBef>
              <a:spcAft>
                <a:spcPts val="0"/>
              </a:spcAft>
              <a:buNone/>
            </a:pPr>
            <a:endParaRPr sz="950">
              <a:latin typeface="Century Gothic"/>
              <a:ea typeface="Century Gothic"/>
              <a:cs typeface="Century Gothic"/>
              <a:sym typeface="Century Gothic"/>
            </a:endParaRPr>
          </a:p>
          <a:p>
            <a:pPr marL="0" lvl="0" indent="0" algn="l" rtl="0">
              <a:spcBef>
                <a:spcPts val="0"/>
              </a:spcBef>
              <a:spcAft>
                <a:spcPts val="0"/>
              </a:spcAft>
              <a:buNone/>
            </a:pPr>
            <a:r>
              <a:rPr lang="en" sz="950" b="1">
                <a:solidFill>
                  <a:schemeClr val="dk1"/>
                </a:solidFill>
                <a:latin typeface="Century Gothic"/>
                <a:ea typeface="Century Gothic"/>
                <a:cs typeface="Century Gothic"/>
                <a:sym typeface="Century Gothic"/>
              </a:rPr>
              <a:t>For Facilitators</a:t>
            </a:r>
            <a:endParaRPr sz="950">
              <a:solidFill>
                <a:srgbClr val="434343"/>
              </a:solidFill>
              <a:latin typeface="Century Gothic"/>
              <a:ea typeface="Century Gothic"/>
              <a:cs typeface="Century Gothic"/>
              <a:sym typeface="Century Gothic"/>
            </a:endParaRPr>
          </a:p>
          <a:p>
            <a:pPr marL="457200" lvl="0" indent="-288925" algn="l" rtl="0">
              <a:lnSpc>
                <a:spcPct val="115000"/>
              </a:lnSpc>
              <a:spcBef>
                <a:spcPts val="1000"/>
              </a:spcBef>
              <a:spcAft>
                <a:spcPts val="0"/>
              </a:spcAft>
              <a:buClr>
                <a:schemeClr val="dk1"/>
              </a:buClr>
              <a:buSzPts val="950"/>
              <a:buFont typeface="Century Gothic"/>
              <a:buChar char="●"/>
            </a:pPr>
            <a:r>
              <a:rPr lang="en" sz="950">
                <a:solidFill>
                  <a:schemeClr val="dk1"/>
                </a:solidFill>
                <a:latin typeface="Century Gothic"/>
                <a:ea typeface="Century Gothic"/>
                <a:cs typeface="Century Gothic"/>
                <a:sym typeface="Century Gothic"/>
              </a:rPr>
              <a:t>As you prepare to facilitate, in the notes you will see “Timing” to support your pacing, “Say” that denotes a script you might follow, and then either </a:t>
            </a:r>
            <a:r>
              <a:rPr lang="en" sz="950" i="1">
                <a:solidFill>
                  <a:schemeClr val="dk1"/>
                </a:solidFill>
                <a:latin typeface="Century Gothic"/>
                <a:ea typeface="Century Gothic"/>
                <a:cs typeface="Century Gothic"/>
                <a:sym typeface="Century Gothic"/>
              </a:rPr>
              <a:t>italicized</a:t>
            </a:r>
            <a:r>
              <a:rPr lang="en" sz="950">
                <a:solidFill>
                  <a:schemeClr val="dk1"/>
                </a:solidFill>
                <a:latin typeface="Century Gothic"/>
                <a:ea typeface="Century Gothic"/>
                <a:cs typeface="Century Gothic"/>
                <a:sym typeface="Century Gothic"/>
              </a:rPr>
              <a:t> </a:t>
            </a:r>
            <a:r>
              <a:rPr lang="en" sz="950" i="1">
                <a:solidFill>
                  <a:schemeClr val="dk1"/>
                </a:solidFill>
                <a:latin typeface="Century Gothic"/>
                <a:ea typeface="Century Gothic"/>
                <a:cs typeface="Century Gothic"/>
                <a:sym typeface="Century Gothic"/>
              </a:rPr>
              <a:t>text</a:t>
            </a:r>
            <a:r>
              <a:rPr lang="en" sz="950">
                <a:solidFill>
                  <a:schemeClr val="dk1"/>
                </a:solidFill>
                <a:latin typeface="Century Gothic"/>
                <a:ea typeface="Century Gothic"/>
                <a:cs typeface="Century Gothic"/>
                <a:sym typeface="Century Gothic"/>
              </a:rPr>
              <a:t> that indicates facilitation moves to make as you present, or “Facilitation Notes” on the different structured activities.</a:t>
            </a:r>
            <a:endParaRPr sz="950">
              <a:solidFill>
                <a:schemeClr val="dk1"/>
              </a:solidFill>
              <a:latin typeface="Century Gothic"/>
              <a:ea typeface="Century Gothic"/>
              <a:cs typeface="Century Gothic"/>
              <a:sym typeface="Century Gothic"/>
            </a:endParaRPr>
          </a:p>
          <a:p>
            <a:pPr marL="457200" lvl="0" indent="-288925" algn="l" rtl="0">
              <a:lnSpc>
                <a:spcPct val="115000"/>
              </a:lnSpc>
              <a:spcBef>
                <a:spcPts val="0"/>
              </a:spcBef>
              <a:spcAft>
                <a:spcPts val="0"/>
              </a:spcAft>
              <a:buClr>
                <a:schemeClr val="dk1"/>
              </a:buClr>
              <a:buSzPts val="950"/>
              <a:buFont typeface="Century Gothic"/>
              <a:buChar char="●"/>
            </a:pPr>
            <a:r>
              <a:rPr lang="en" sz="950">
                <a:solidFill>
                  <a:schemeClr val="dk1"/>
                </a:solidFill>
                <a:latin typeface="Century Gothic"/>
                <a:ea typeface="Century Gothic"/>
                <a:cs typeface="Century Gothic"/>
                <a:sym typeface="Century Gothic"/>
              </a:rPr>
              <a:t>This training takes about 2 - 2.5 hours, depending on how long you allow conversations. It was originally facilitated in 2-hours in a virtual setting, so in person may require additional time considerations. We note that in our post-session feedback surveys, participants frequently shared that they wanted more time.</a:t>
            </a:r>
            <a:endParaRPr sz="950">
              <a:solidFill>
                <a:schemeClr val="dk1"/>
              </a:solidFill>
              <a:latin typeface="Century Gothic"/>
              <a:ea typeface="Century Gothic"/>
              <a:cs typeface="Century Gothic"/>
              <a:sym typeface="Century Gothic"/>
            </a:endParaRPr>
          </a:p>
          <a:p>
            <a:pPr marL="457200" lvl="0" indent="-288925" algn="l" rtl="0">
              <a:lnSpc>
                <a:spcPct val="115000"/>
              </a:lnSpc>
              <a:spcBef>
                <a:spcPts val="0"/>
              </a:spcBef>
              <a:spcAft>
                <a:spcPts val="0"/>
              </a:spcAft>
              <a:buClr>
                <a:schemeClr val="dk1"/>
              </a:buClr>
              <a:buSzPts val="950"/>
              <a:buFont typeface="Century Gothic"/>
              <a:buChar char="●"/>
            </a:pPr>
            <a:r>
              <a:rPr lang="en" sz="950">
                <a:solidFill>
                  <a:schemeClr val="dk1"/>
                </a:solidFill>
                <a:latin typeface="Century Gothic"/>
                <a:ea typeface="Century Gothic"/>
                <a:cs typeface="Century Gothic"/>
                <a:sym typeface="Century Gothic"/>
              </a:rPr>
              <a:t>The materials you need are linked in the speaker notes (such as the reflection grid for the closing activity).</a:t>
            </a:r>
            <a:endParaRPr sz="950">
              <a:solidFill>
                <a:schemeClr val="dk1"/>
              </a:solidFill>
              <a:latin typeface="Century Gothic"/>
              <a:ea typeface="Century Gothic"/>
              <a:cs typeface="Century Gothic"/>
              <a:sym typeface="Century Gothic"/>
            </a:endParaRPr>
          </a:p>
          <a:p>
            <a:pPr marL="457200" lvl="0" indent="-288925" algn="l" rtl="0">
              <a:lnSpc>
                <a:spcPct val="115000"/>
              </a:lnSpc>
              <a:spcBef>
                <a:spcPts val="0"/>
              </a:spcBef>
              <a:spcAft>
                <a:spcPts val="0"/>
              </a:spcAft>
              <a:buClr>
                <a:schemeClr val="dk1"/>
              </a:buClr>
              <a:buSzPts val="950"/>
              <a:buFont typeface="Century Gothic"/>
              <a:buChar char="●"/>
            </a:pPr>
            <a:r>
              <a:rPr lang="en" sz="950">
                <a:solidFill>
                  <a:schemeClr val="dk1"/>
                </a:solidFill>
                <a:latin typeface="Century Gothic"/>
                <a:ea typeface="Century Gothic"/>
                <a:cs typeface="Century Gothic"/>
                <a:sym typeface="Century Gothic"/>
              </a:rPr>
              <a:t>Graphics and template branding can be adapted as long as the content is properly cited (see previous page).</a:t>
            </a:r>
            <a:endParaRPr sz="950">
              <a:solidFill>
                <a:schemeClr val="dk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12"/>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2" name="Google Shape;882;p112"/>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3" name="Google Shape;883;p112"/>
          <p:cNvSpPr txBox="1"/>
          <p:nvPr/>
        </p:nvSpPr>
        <p:spPr>
          <a:xfrm>
            <a:off x="-248200" y="351025"/>
            <a:ext cx="7301700" cy="561000"/>
          </a:xfrm>
          <a:prstGeom prst="rect">
            <a:avLst/>
          </a:prstGeom>
          <a:solidFill>
            <a:schemeClr val="dk2"/>
          </a:solidFill>
          <a:ln>
            <a:noFill/>
          </a:ln>
        </p:spPr>
        <p:txBody>
          <a:bodyPr spcFirstLastPara="1" wrap="square" lIns="0" tIns="0" rIns="0" bIns="0" anchor="ctr" anchorCtr="0">
            <a:noAutofit/>
          </a:bodyPr>
          <a:lstStyle/>
          <a:p>
            <a:pPr marL="0" marR="0" lvl="0" indent="457200" algn="l" rtl="0">
              <a:spcBef>
                <a:spcPts val="0"/>
              </a:spcBef>
              <a:spcAft>
                <a:spcPts val="0"/>
              </a:spcAft>
              <a:buClr>
                <a:srgbClr val="77BE43"/>
              </a:buClr>
              <a:buSzPts val="3700"/>
              <a:buFont typeface="Calibri"/>
              <a:buNone/>
            </a:pPr>
            <a:r>
              <a:rPr lang="en" sz="2900">
                <a:solidFill>
                  <a:schemeClr val="lt1"/>
                </a:solidFill>
                <a:latin typeface="Century Gothic"/>
                <a:ea typeface="Century Gothic"/>
                <a:cs typeface="Century Gothic"/>
                <a:sym typeface="Century Gothic"/>
              </a:rPr>
              <a:t>STEP 2: </a:t>
            </a:r>
            <a:r>
              <a:rPr lang="en" sz="2900" b="1">
                <a:solidFill>
                  <a:schemeClr val="lt1"/>
                </a:solidFill>
                <a:latin typeface="Century Gothic"/>
                <a:ea typeface="Century Gothic"/>
                <a:cs typeface="Century Gothic"/>
                <a:sym typeface="Century Gothic"/>
              </a:rPr>
              <a:t>REMEMBRANCE &amp; MOURNING</a:t>
            </a:r>
            <a:endParaRPr sz="2900" b="1">
              <a:solidFill>
                <a:schemeClr val="lt1"/>
              </a:solidFill>
              <a:latin typeface="Century Gothic"/>
              <a:ea typeface="Century Gothic"/>
              <a:cs typeface="Century Gothic"/>
              <a:sym typeface="Century Gothic"/>
            </a:endParaRPr>
          </a:p>
        </p:txBody>
      </p:sp>
      <p:sp>
        <p:nvSpPr>
          <p:cNvPr id="884" name="Google Shape;884;p112"/>
          <p:cNvSpPr txBox="1"/>
          <p:nvPr/>
        </p:nvSpPr>
        <p:spPr>
          <a:xfrm>
            <a:off x="402200" y="1167075"/>
            <a:ext cx="7873800" cy="3879000"/>
          </a:xfrm>
          <a:prstGeom prst="rect">
            <a:avLst/>
          </a:prstGeom>
          <a:noFill/>
          <a:ln>
            <a:noFill/>
          </a:ln>
        </p:spPr>
        <p:txBody>
          <a:bodyPr spcFirstLastPara="1" wrap="square" lIns="91425" tIns="91425" rIns="91425" bIns="91425" anchor="t" anchorCtr="0">
            <a:spAutoFit/>
          </a:bodyPr>
          <a:lstStyle/>
          <a:p>
            <a:pPr marL="914400" lvl="0" indent="-349250" algn="l" rtl="0">
              <a:spcBef>
                <a:spcPts val="0"/>
              </a:spcBef>
              <a:spcAft>
                <a:spcPts val="0"/>
              </a:spcAft>
              <a:buSzPts val="1900"/>
              <a:buFont typeface="Century Gothic"/>
              <a:buChar char="●"/>
            </a:pPr>
            <a:r>
              <a:rPr lang="en" sz="1900">
                <a:latin typeface="Century Gothic"/>
                <a:ea typeface="Century Gothic"/>
                <a:cs typeface="Century Gothic"/>
                <a:sym typeface="Century Gothic"/>
              </a:rPr>
              <a:t>Holding Space: “offering the experience of being heard without fixing, solving, or treating”</a:t>
            </a:r>
            <a:endParaRPr sz="1900">
              <a:latin typeface="Century Gothic"/>
              <a:ea typeface="Century Gothic"/>
              <a:cs typeface="Century Gothic"/>
              <a:sym typeface="Century Gothic"/>
            </a:endParaRPr>
          </a:p>
          <a:p>
            <a:pPr marL="914400" lvl="0" indent="-349250" algn="l" rtl="0">
              <a:spcBef>
                <a:spcPts val="0"/>
              </a:spcBef>
              <a:spcAft>
                <a:spcPts val="0"/>
              </a:spcAft>
              <a:buSzPts val="1900"/>
              <a:buFont typeface="Century Gothic"/>
              <a:buChar char="●"/>
            </a:pPr>
            <a:r>
              <a:rPr lang="en" sz="1900">
                <a:latin typeface="Century Gothic"/>
                <a:ea typeface="Century Gothic"/>
                <a:cs typeface="Century Gothic"/>
                <a:sym typeface="Century Gothic"/>
              </a:rPr>
              <a:t>Tell stories and sharing memories</a:t>
            </a:r>
            <a:endParaRPr sz="1900">
              <a:latin typeface="Century Gothic"/>
              <a:ea typeface="Century Gothic"/>
              <a:cs typeface="Century Gothic"/>
              <a:sym typeface="Century Gothic"/>
            </a:endParaRPr>
          </a:p>
          <a:p>
            <a:pPr marL="914400" lvl="0" indent="-349250" algn="l" rtl="0">
              <a:spcBef>
                <a:spcPts val="0"/>
              </a:spcBef>
              <a:spcAft>
                <a:spcPts val="0"/>
              </a:spcAft>
              <a:buSzPts val="1900"/>
              <a:buFont typeface="Century Gothic"/>
              <a:buChar char="●"/>
            </a:pPr>
            <a:r>
              <a:rPr lang="en" sz="1900">
                <a:latin typeface="Century Gothic"/>
                <a:ea typeface="Century Gothic"/>
                <a:cs typeface="Century Gothic"/>
                <a:sym typeface="Century Gothic"/>
              </a:rPr>
              <a:t>Legitimizing emotions </a:t>
            </a:r>
            <a:endParaRPr sz="1900">
              <a:latin typeface="Century Gothic"/>
              <a:ea typeface="Century Gothic"/>
              <a:cs typeface="Century Gothic"/>
              <a:sym typeface="Century Gothic"/>
            </a:endParaRPr>
          </a:p>
          <a:p>
            <a:pPr marL="914400" lvl="0" indent="-349250" algn="l" rtl="0">
              <a:spcBef>
                <a:spcPts val="0"/>
              </a:spcBef>
              <a:spcAft>
                <a:spcPts val="0"/>
              </a:spcAft>
              <a:buSzPts val="1900"/>
              <a:buFont typeface="Century Gothic"/>
              <a:buChar char="●"/>
            </a:pPr>
            <a:r>
              <a:rPr lang="en" sz="1900">
                <a:latin typeface="Century Gothic"/>
                <a:ea typeface="Century Gothic"/>
                <a:cs typeface="Century Gothic"/>
                <a:sym typeface="Century Gothic"/>
              </a:rPr>
              <a:t>Self-attunement</a:t>
            </a:r>
            <a:endParaRPr sz="1900">
              <a:latin typeface="Century Gothic"/>
              <a:ea typeface="Century Gothic"/>
              <a:cs typeface="Century Gothic"/>
              <a:sym typeface="Century Gothic"/>
            </a:endParaRPr>
          </a:p>
          <a:p>
            <a:pPr marL="914400" lvl="0" indent="-349250" algn="l" rtl="0">
              <a:spcBef>
                <a:spcPts val="0"/>
              </a:spcBef>
              <a:spcAft>
                <a:spcPts val="0"/>
              </a:spcAft>
              <a:buSzPts val="1900"/>
              <a:buFont typeface="Century Gothic"/>
              <a:buChar char="●"/>
            </a:pPr>
            <a:r>
              <a:rPr lang="en" sz="1900">
                <a:latin typeface="Century Gothic"/>
                <a:ea typeface="Century Gothic"/>
                <a:cs typeface="Century Gothic"/>
                <a:sym typeface="Century Gothic"/>
              </a:rPr>
              <a:t>Co-regulation</a:t>
            </a:r>
            <a:endParaRPr sz="1900">
              <a:latin typeface="Century Gothic"/>
              <a:ea typeface="Century Gothic"/>
              <a:cs typeface="Century Gothic"/>
              <a:sym typeface="Century Gothic"/>
            </a:endParaRPr>
          </a:p>
          <a:p>
            <a:pPr marL="914400" lvl="0" indent="-349250" algn="l" rtl="0">
              <a:spcBef>
                <a:spcPts val="0"/>
              </a:spcBef>
              <a:spcAft>
                <a:spcPts val="0"/>
              </a:spcAft>
              <a:buSzPts val="1900"/>
              <a:buFont typeface="Century Gothic"/>
              <a:buChar char="●"/>
            </a:pPr>
            <a:r>
              <a:rPr lang="en" sz="1900">
                <a:latin typeface="Century Gothic"/>
                <a:ea typeface="Century Gothic"/>
                <a:cs typeface="Century Gothic"/>
                <a:sym typeface="Century Gothic"/>
              </a:rPr>
              <a:t>Honor proximity to loss</a:t>
            </a:r>
            <a:endParaRPr sz="1900">
              <a:latin typeface="Century Gothic"/>
              <a:ea typeface="Century Gothic"/>
              <a:cs typeface="Century Gothic"/>
              <a:sym typeface="Century Gothic"/>
            </a:endParaRPr>
          </a:p>
          <a:p>
            <a:pPr marL="45720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7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700">
                <a:solidFill>
                  <a:schemeClr val="dk1"/>
                </a:solidFill>
                <a:latin typeface="Century Gothic"/>
                <a:ea typeface="Century Gothic"/>
                <a:cs typeface="Century Gothic"/>
                <a:sym typeface="Century Gothic"/>
              </a:rPr>
              <a:t>Recovery leaders plan for what spaces need to be held together as a whole, and which members need differentiated recovery spaces/supports.</a:t>
            </a:r>
            <a:endParaRPr sz="17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000">
              <a:latin typeface="Century Gothic"/>
              <a:ea typeface="Century Gothic"/>
              <a:cs typeface="Century Gothic"/>
              <a:sym typeface="Century Gothic"/>
            </a:endParaRPr>
          </a:p>
        </p:txBody>
      </p:sp>
      <p:pic>
        <p:nvPicPr>
          <p:cNvPr id="885" name="Google Shape;885;p112"/>
          <p:cNvPicPr preferRelativeResize="0"/>
          <p:nvPr/>
        </p:nvPicPr>
        <p:blipFill>
          <a:blip r:embed="rId3">
            <a:alphaModFix/>
          </a:blip>
          <a:stretch>
            <a:fillRect/>
          </a:stretch>
        </p:blipFill>
        <p:spPr>
          <a:xfrm>
            <a:off x="6423750" y="1602513"/>
            <a:ext cx="2090875" cy="2090875"/>
          </a:xfrm>
          <a:prstGeom prst="rect">
            <a:avLst/>
          </a:prstGeom>
          <a:noFill/>
          <a:ln>
            <a:noFill/>
          </a:ln>
        </p:spPr>
      </p:pic>
      <p:sp>
        <p:nvSpPr>
          <p:cNvPr id="886" name="Google Shape;886;p112"/>
          <p:cNvSpPr txBox="1"/>
          <p:nvPr/>
        </p:nvSpPr>
        <p:spPr>
          <a:xfrm>
            <a:off x="1889200" y="4630150"/>
            <a:ext cx="70206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900">
                <a:latin typeface="Century Gothic"/>
                <a:ea typeface="Century Gothic"/>
                <a:cs typeface="Century Gothic"/>
                <a:sym typeface="Century Gothic"/>
              </a:rPr>
              <a:t>Adapted from David Kessler</a:t>
            </a:r>
            <a:endParaRPr sz="900">
              <a:latin typeface="Century Gothic"/>
              <a:ea typeface="Century Gothic"/>
              <a:cs typeface="Century Gothic"/>
              <a:sym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13"/>
          <p:cNvSpPr txBox="1"/>
          <p:nvPr/>
        </p:nvSpPr>
        <p:spPr>
          <a:xfrm>
            <a:off x="-248200" y="351025"/>
            <a:ext cx="7301700" cy="561000"/>
          </a:xfrm>
          <a:prstGeom prst="rect">
            <a:avLst/>
          </a:prstGeom>
          <a:solidFill>
            <a:schemeClr val="dk2"/>
          </a:solidFill>
          <a:ln>
            <a:noFill/>
          </a:ln>
        </p:spPr>
        <p:txBody>
          <a:bodyPr spcFirstLastPara="1" wrap="square" lIns="0" tIns="0" rIns="0" bIns="0" anchor="ctr" anchorCtr="0">
            <a:noAutofit/>
          </a:bodyPr>
          <a:lstStyle/>
          <a:p>
            <a:pPr marL="0" marR="0" lvl="0" indent="457200" algn="l" rtl="0">
              <a:spcBef>
                <a:spcPts val="0"/>
              </a:spcBef>
              <a:spcAft>
                <a:spcPts val="0"/>
              </a:spcAft>
              <a:buClr>
                <a:srgbClr val="77BE43"/>
              </a:buClr>
              <a:buSzPts val="3700"/>
              <a:buFont typeface="Calibri"/>
              <a:buNone/>
            </a:pPr>
            <a:r>
              <a:rPr lang="en" sz="2900">
                <a:solidFill>
                  <a:schemeClr val="lt1"/>
                </a:solidFill>
                <a:latin typeface="Century Gothic"/>
                <a:ea typeface="Century Gothic"/>
                <a:cs typeface="Century Gothic"/>
                <a:sym typeface="Century Gothic"/>
              </a:rPr>
              <a:t>STEP 3: </a:t>
            </a:r>
            <a:r>
              <a:rPr lang="en" sz="2900" b="1">
                <a:solidFill>
                  <a:schemeClr val="lt1"/>
                </a:solidFill>
                <a:latin typeface="Century Gothic"/>
                <a:ea typeface="Century Gothic"/>
                <a:cs typeface="Century Gothic"/>
                <a:sym typeface="Century Gothic"/>
              </a:rPr>
              <a:t>RECONNECTION</a:t>
            </a:r>
            <a:endParaRPr sz="2900" b="1">
              <a:solidFill>
                <a:schemeClr val="lt1"/>
              </a:solidFill>
              <a:latin typeface="Century Gothic"/>
              <a:ea typeface="Century Gothic"/>
              <a:cs typeface="Century Gothic"/>
              <a:sym typeface="Century Gothic"/>
            </a:endParaRPr>
          </a:p>
        </p:txBody>
      </p:sp>
      <p:grpSp>
        <p:nvGrpSpPr>
          <p:cNvPr id="892" name="Google Shape;892;p113"/>
          <p:cNvGrpSpPr/>
          <p:nvPr/>
        </p:nvGrpSpPr>
        <p:grpSpPr>
          <a:xfrm>
            <a:off x="4678070" y="1366620"/>
            <a:ext cx="3856531" cy="3157721"/>
            <a:chOff x="3071457" y="2013875"/>
            <a:chExt cx="1944600" cy="1569600"/>
          </a:xfrm>
        </p:grpSpPr>
        <p:sp>
          <p:nvSpPr>
            <p:cNvPr id="893" name="Google Shape;893;p113"/>
            <p:cNvSpPr/>
            <p:nvPr/>
          </p:nvSpPr>
          <p:spPr>
            <a:xfrm rot="10800000" flipH="1">
              <a:off x="3071457" y="2013875"/>
              <a:ext cx="1944600" cy="1569600"/>
            </a:xfrm>
            <a:prstGeom prst="round2DiagRect">
              <a:avLst>
                <a:gd name="adj1" fmla="val 0"/>
                <a:gd name="adj2" fmla="val 17764"/>
              </a:avLst>
            </a:prstGeom>
            <a:solidFill>
              <a:srgbClr val="76BD59"/>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894" name="Google Shape;894;p113"/>
            <p:cNvSpPr txBox="1"/>
            <p:nvPr/>
          </p:nvSpPr>
          <p:spPr>
            <a:xfrm>
              <a:off x="3317929" y="2126699"/>
              <a:ext cx="1573800" cy="459900"/>
            </a:xfrm>
            <a:prstGeom prst="rect">
              <a:avLst/>
            </a:prstGeom>
            <a:solidFill>
              <a:srgbClr val="76BD59"/>
            </a:solidFill>
            <a:ln>
              <a:noFill/>
            </a:ln>
          </p:spPr>
          <p:txBody>
            <a:bodyPr spcFirstLastPara="1" wrap="square" lIns="121875" tIns="121875" rIns="121875" bIns="121875" anchor="t" anchorCtr="0">
              <a:noAutofit/>
            </a:bodyPr>
            <a:lstStyle/>
            <a:p>
              <a:pPr marL="0" lvl="0" indent="0" algn="l" rtl="0">
                <a:spcBef>
                  <a:spcPts val="0"/>
                </a:spcBef>
                <a:spcAft>
                  <a:spcPts val="0"/>
                </a:spcAft>
                <a:buNone/>
              </a:pPr>
              <a:r>
                <a:rPr lang="en" sz="1600" b="1">
                  <a:solidFill>
                    <a:srgbClr val="FFFFFF"/>
                  </a:solidFill>
                  <a:latin typeface="Century Gothic"/>
                  <a:ea typeface="Century Gothic"/>
                  <a:cs typeface="Century Gothic"/>
                  <a:sym typeface="Century Gothic"/>
                </a:rPr>
                <a:t>Social action, community justice</a:t>
              </a:r>
              <a:endParaRPr sz="1600">
                <a:solidFill>
                  <a:srgbClr val="FFFFFF"/>
                </a:solidFill>
                <a:latin typeface="Century Gothic"/>
                <a:ea typeface="Century Gothic"/>
                <a:cs typeface="Century Gothic"/>
                <a:sym typeface="Century Gothic"/>
              </a:endParaRPr>
            </a:p>
          </p:txBody>
        </p:sp>
        <p:sp>
          <p:nvSpPr>
            <p:cNvPr id="895" name="Google Shape;895;p113"/>
            <p:cNvSpPr txBox="1"/>
            <p:nvPr/>
          </p:nvSpPr>
          <p:spPr>
            <a:xfrm>
              <a:off x="3316102" y="2489099"/>
              <a:ext cx="1573800" cy="512400"/>
            </a:xfrm>
            <a:prstGeom prst="rect">
              <a:avLst/>
            </a:prstGeom>
            <a:solidFill>
              <a:srgbClr val="76BD59"/>
            </a:solidFill>
            <a:ln>
              <a:noFill/>
            </a:ln>
          </p:spPr>
          <p:txBody>
            <a:bodyPr spcFirstLastPara="1" wrap="square" lIns="121875" tIns="121875" rIns="121875" bIns="121875" anchor="t" anchorCtr="0">
              <a:noAutofit/>
            </a:bodyPr>
            <a:lstStyle/>
            <a:p>
              <a:pPr marL="457200" lvl="0" indent="-317500" algn="l" rtl="0">
                <a:lnSpc>
                  <a:spcPct val="115000"/>
                </a:lnSpc>
                <a:spcBef>
                  <a:spcPts val="0"/>
                </a:spcBef>
                <a:spcAft>
                  <a:spcPts val="0"/>
                </a:spcAft>
                <a:buClr>
                  <a:srgbClr val="FFFFFF"/>
                </a:buClr>
                <a:buSzPts val="1400"/>
                <a:buFont typeface="Century Gothic"/>
                <a:buChar char="➔"/>
              </a:pPr>
              <a:r>
                <a:rPr lang="en">
                  <a:solidFill>
                    <a:srgbClr val="FFFFFF"/>
                  </a:solidFill>
                  <a:latin typeface="Century Gothic"/>
                  <a:ea typeface="Century Gothic"/>
                  <a:cs typeface="Century Gothic"/>
                  <a:sym typeface="Century Gothic"/>
                </a:rPr>
                <a:t>Participating in organizing efforts</a:t>
              </a:r>
              <a:endParaRPr>
                <a:solidFill>
                  <a:srgbClr val="FFFFFF"/>
                </a:solidFill>
                <a:latin typeface="Century Gothic"/>
                <a:ea typeface="Century Gothic"/>
                <a:cs typeface="Century Gothic"/>
                <a:sym typeface="Century Gothic"/>
              </a:endParaRPr>
            </a:p>
            <a:p>
              <a:pPr marL="457200" lvl="0" indent="-317500" algn="l" rtl="0">
                <a:lnSpc>
                  <a:spcPct val="115000"/>
                </a:lnSpc>
                <a:spcBef>
                  <a:spcPts val="0"/>
                </a:spcBef>
                <a:spcAft>
                  <a:spcPts val="0"/>
                </a:spcAft>
                <a:buClr>
                  <a:srgbClr val="FFFFFF"/>
                </a:buClr>
                <a:buSzPts val="1400"/>
                <a:buFont typeface="Century Gothic"/>
                <a:buChar char="➔"/>
              </a:pPr>
              <a:r>
                <a:rPr lang="en">
                  <a:solidFill>
                    <a:srgbClr val="FFFFFF"/>
                  </a:solidFill>
                  <a:latin typeface="Century Gothic"/>
                  <a:ea typeface="Century Gothic"/>
                  <a:cs typeface="Century Gothic"/>
                  <a:sym typeface="Century Gothic"/>
                </a:rPr>
                <a:t>Considering whether you have a purpose connected to what you have survived </a:t>
              </a:r>
              <a:endParaRPr>
                <a:solidFill>
                  <a:srgbClr val="FFFFFF"/>
                </a:solidFill>
                <a:latin typeface="Century Gothic"/>
                <a:ea typeface="Century Gothic"/>
                <a:cs typeface="Century Gothic"/>
                <a:sym typeface="Century Gothic"/>
              </a:endParaRPr>
            </a:p>
          </p:txBody>
        </p:sp>
      </p:grpSp>
      <p:grpSp>
        <p:nvGrpSpPr>
          <p:cNvPr id="896" name="Google Shape;896;p113"/>
          <p:cNvGrpSpPr/>
          <p:nvPr/>
        </p:nvGrpSpPr>
        <p:grpSpPr>
          <a:xfrm>
            <a:off x="609450" y="1366620"/>
            <a:ext cx="3856539" cy="3157721"/>
            <a:chOff x="1126858" y="2013875"/>
            <a:chExt cx="1944604" cy="1569600"/>
          </a:xfrm>
        </p:grpSpPr>
        <p:sp>
          <p:nvSpPr>
            <p:cNvPr id="897" name="Google Shape;897;p113"/>
            <p:cNvSpPr/>
            <p:nvPr/>
          </p:nvSpPr>
          <p:spPr>
            <a:xfrm>
              <a:off x="1126863" y="2013875"/>
              <a:ext cx="1944600" cy="1569600"/>
            </a:xfrm>
            <a:prstGeom prst="round2DiagRect">
              <a:avLst>
                <a:gd name="adj1" fmla="val 0"/>
                <a:gd name="adj2" fmla="val 17764"/>
              </a:avLst>
            </a:prstGeom>
            <a:solidFill>
              <a:srgbClr val="8AC75D">
                <a:alpha val="71760"/>
              </a:srgbClr>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898" name="Google Shape;898;p113"/>
            <p:cNvSpPr txBox="1"/>
            <p:nvPr/>
          </p:nvSpPr>
          <p:spPr>
            <a:xfrm>
              <a:off x="1249753" y="2126687"/>
              <a:ext cx="1647000" cy="459900"/>
            </a:xfrm>
            <a:prstGeom prst="rect">
              <a:avLst/>
            </a:prstGeom>
            <a:noFill/>
            <a:ln>
              <a:noFill/>
            </a:ln>
          </p:spPr>
          <p:txBody>
            <a:bodyPr spcFirstLastPara="1" wrap="square" lIns="121875" tIns="121875" rIns="121875" bIns="121875" anchor="t" anchorCtr="0">
              <a:noAutofit/>
            </a:bodyPr>
            <a:lstStyle/>
            <a:p>
              <a:pPr marL="0" lvl="0" indent="0" algn="l" rtl="0">
                <a:spcBef>
                  <a:spcPts val="0"/>
                </a:spcBef>
                <a:spcAft>
                  <a:spcPts val="0"/>
                </a:spcAft>
                <a:buNone/>
              </a:pPr>
              <a:r>
                <a:rPr lang="en" sz="1500" b="1">
                  <a:solidFill>
                    <a:srgbClr val="FFFFFF"/>
                  </a:solidFill>
                  <a:latin typeface="Century Gothic"/>
                  <a:ea typeface="Century Gothic"/>
                  <a:cs typeface="Century Gothic"/>
                  <a:sym typeface="Century Gothic"/>
                </a:rPr>
                <a:t>Reinvention of the self, renewed hope and possibility</a:t>
              </a:r>
              <a:endParaRPr sz="1500">
                <a:solidFill>
                  <a:srgbClr val="FFFFFF"/>
                </a:solidFill>
                <a:latin typeface="Century Gothic"/>
                <a:ea typeface="Century Gothic"/>
                <a:cs typeface="Century Gothic"/>
                <a:sym typeface="Century Gothic"/>
              </a:endParaRPr>
            </a:p>
          </p:txBody>
        </p:sp>
        <p:sp>
          <p:nvSpPr>
            <p:cNvPr id="899" name="Google Shape;899;p113"/>
            <p:cNvSpPr txBox="1"/>
            <p:nvPr/>
          </p:nvSpPr>
          <p:spPr>
            <a:xfrm>
              <a:off x="1126858" y="2359327"/>
              <a:ext cx="1944600" cy="512400"/>
            </a:xfrm>
            <a:prstGeom prst="rect">
              <a:avLst/>
            </a:prstGeom>
            <a:noFill/>
            <a:ln>
              <a:noFill/>
            </a:ln>
          </p:spPr>
          <p:txBody>
            <a:bodyPr spcFirstLastPara="1" wrap="square" lIns="121875" tIns="121875" rIns="121875" bIns="121875" anchor="t" anchorCtr="0">
              <a:noAutofit/>
            </a:bodyPr>
            <a:lstStyle/>
            <a:p>
              <a:pPr marL="457200" lvl="0" indent="-311150" algn="l" rtl="0">
                <a:lnSpc>
                  <a:spcPct val="115000"/>
                </a:lnSpc>
                <a:spcBef>
                  <a:spcPts val="0"/>
                </a:spcBef>
                <a:spcAft>
                  <a:spcPts val="0"/>
                </a:spcAft>
                <a:buClr>
                  <a:srgbClr val="FFFFFF"/>
                </a:buClr>
                <a:buSzPts val="1300"/>
                <a:buFont typeface="Century Gothic"/>
                <a:buChar char="➔"/>
              </a:pPr>
              <a:r>
                <a:rPr lang="en" sz="1300">
                  <a:solidFill>
                    <a:srgbClr val="FFFFFF"/>
                  </a:solidFill>
                  <a:latin typeface="Century Gothic"/>
                  <a:ea typeface="Century Gothic"/>
                  <a:cs typeface="Century Gothic"/>
                  <a:sym typeface="Century Gothic"/>
                </a:rPr>
                <a:t>You are more than the thing(s) that have happened to you</a:t>
              </a:r>
              <a:endParaRPr sz="1300">
                <a:solidFill>
                  <a:srgbClr val="FFFFFF"/>
                </a:solidFill>
                <a:latin typeface="Century Gothic"/>
                <a:ea typeface="Century Gothic"/>
                <a:cs typeface="Century Gothic"/>
                <a:sym typeface="Century Gothic"/>
              </a:endParaRPr>
            </a:p>
            <a:p>
              <a:pPr marL="457200" lvl="0" indent="-311150" algn="l" rtl="0">
                <a:lnSpc>
                  <a:spcPct val="115000"/>
                </a:lnSpc>
                <a:spcBef>
                  <a:spcPts val="0"/>
                </a:spcBef>
                <a:spcAft>
                  <a:spcPts val="0"/>
                </a:spcAft>
                <a:buClr>
                  <a:srgbClr val="FFFFFF"/>
                </a:buClr>
                <a:buSzPts val="1300"/>
                <a:buFont typeface="Century Gothic"/>
                <a:buChar char="➔"/>
              </a:pPr>
              <a:r>
                <a:rPr lang="en" sz="1300">
                  <a:solidFill>
                    <a:srgbClr val="FFFFFF"/>
                  </a:solidFill>
                  <a:latin typeface="Century Gothic"/>
                  <a:ea typeface="Century Gothic"/>
                  <a:cs typeface="Century Gothic"/>
                  <a:sym typeface="Century Gothic"/>
                </a:rPr>
                <a:t>What parts of yourself do you want to let go of? </a:t>
              </a:r>
              <a:endParaRPr sz="1300">
                <a:solidFill>
                  <a:srgbClr val="FFFFFF"/>
                </a:solidFill>
                <a:latin typeface="Century Gothic"/>
                <a:ea typeface="Century Gothic"/>
                <a:cs typeface="Century Gothic"/>
                <a:sym typeface="Century Gothic"/>
              </a:endParaRPr>
            </a:p>
            <a:p>
              <a:pPr marL="457200" lvl="0" indent="-311150" algn="l" rtl="0">
                <a:lnSpc>
                  <a:spcPct val="115000"/>
                </a:lnSpc>
                <a:spcBef>
                  <a:spcPts val="0"/>
                </a:spcBef>
                <a:spcAft>
                  <a:spcPts val="0"/>
                </a:spcAft>
                <a:buClr>
                  <a:srgbClr val="FFFFFF"/>
                </a:buClr>
                <a:buSzPts val="1300"/>
                <a:buFont typeface="Century Gothic"/>
                <a:buChar char="➔"/>
              </a:pPr>
              <a:r>
                <a:rPr lang="en" sz="1300">
                  <a:solidFill>
                    <a:srgbClr val="FFFFFF"/>
                  </a:solidFill>
                  <a:latin typeface="Century Gothic"/>
                  <a:ea typeface="Century Gothic"/>
                  <a:cs typeface="Century Gothic"/>
                  <a:sym typeface="Century Gothic"/>
                </a:rPr>
                <a:t>What skills or strengths have you gained from surviving this loss that you want to hang onto? </a:t>
              </a:r>
              <a:endParaRPr sz="1300">
                <a:solidFill>
                  <a:srgbClr val="FFFFFF"/>
                </a:solidFill>
                <a:latin typeface="Century Gothic"/>
                <a:ea typeface="Century Gothic"/>
                <a:cs typeface="Century Gothic"/>
                <a:sym typeface="Century Gothic"/>
              </a:endParaRPr>
            </a:p>
            <a:p>
              <a:pPr marL="457200" lvl="0" indent="-311150" algn="l" rtl="0">
                <a:lnSpc>
                  <a:spcPct val="115000"/>
                </a:lnSpc>
                <a:spcBef>
                  <a:spcPts val="0"/>
                </a:spcBef>
                <a:spcAft>
                  <a:spcPts val="0"/>
                </a:spcAft>
                <a:buClr>
                  <a:srgbClr val="FFFFFF"/>
                </a:buClr>
                <a:buSzPts val="1300"/>
                <a:buFont typeface="Century Gothic"/>
                <a:buChar char="➔"/>
              </a:pPr>
              <a:r>
                <a:rPr lang="en" sz="1300">
                  <a:solidFill>
                    <a:srgbClr val="FFFFFF"/>
                  </a:solidFill>
                  <a:latin typeface="Century Gothic"/>
                  <a:ea typeface="Century Gothic"/>
                  <a:cs typeface="Century Gothic"/>
                  <a:sym typeface="Century Gothic"/>
                </a:rPr>
                <a:t>Establishing goals and vision for how you want your life (or school or community)  to be</a:t>
              </a:r>
              <a:endParaRPr sz="1300">
                <a:solidFill>
                  <a:srgbClr val="FFFFFF"/>
                </a:solidFill>
                <a:latin typeface="Century Gothic"/>
                <a:ea typeface="Century Gothic"/>
                <a:cs typeface="Century Gothic"/>
                <a:sym typeface="Century Gothic"/>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14"/>
          <p:cNvSpPr txBox="1">
            <a:spLocks noGrp="1"/>
          </p:cNvSpPr>
          <p:nvPr>
            <p:ph type="title"/>
          </p:nvPr>
        </p:nvSpPr>
        <p:spPr>
          <a:xfrm>
            <a:off x="623900" y="285753"/>
            <a:ext cx="7886700" cy="8502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r>
              <a:rPr lang="en"/>
              <a:t>Chat + Consider…</a:t>
            </a:r>
            <a:endParaRPr/>
          </a:p>
        </p:txBody>
      </p:sp>
      <p:sp>
        <p:nvSpPr>
          <p:cNvPr id="905" name="Google Shape;905;p114"/>
          <p:cNvSpPr txBox="1">
            <a:spLocks noGrp="1"/>
          </p:cNvSpPr>
          <p:nvPr>
            <p:ph type="body" idx="1"/>
          </p:nvPr>
        </p:nvSpPr>
        <p:spPr>
          <a:xfrm>
            <a:off x="623900" y="1226275"/>
            <a:ext cx="7993200" cy="1445400"/>
          </a:xfrm>
          <a:prstGeom prst="rect">
            <a:avLst/>
          </a:prstGeom>
        </p:spPr>
        <p:txBody>
          <a:bodyPr spcFirstLastPara="1" wrap="square" lIns="0" tIns="45700" rIns="0" bIns="45700" anchor="t" anchorCtr="0">
            <a:normAutofit/>
          </a:bodyPr>
          <a:lstStyle/>
          <a:p>
            <a:pPr marL="0" lvl="0" indent="0" algn="l" rtl="0">
              <a:spcBef>
                <a:spcPts val="0"/>
              </a:spcBef>
              <a:spcAft>
                <a:spcPts val="0"/>
              </a:spcAft>
              <a:buNone/>
            </a:pPr>
            <a:r>
              <a:rPr lang="en" sz="1500"/>
              <a:t>As you reflect on creating safety and stability, what might that look like in your context or role or setting?</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How might you address the relativity of safety, while still attending to procedures and policies that are coherent and predictable?</a:t>
            </a:r>
            <a:endParaRPr sz="1500"/>
          </a:p>
        </p:txBody>
      </p:sp>
      <p:pic>
        <p:nvPicPr>
          <p:cNvPr id="906" name="Google Shape;906;p114"/>
          <p:cNvPicPr preferRelativeResize="0"/>
          <p:nvPr/>
        </p:nvPicPr>
        <p:blipFill>
          <a:blip r:embed="rId3">
            <a:alphaModFix/>
          </a:blip>
          <a:stretch>
            <a:fillRect/>
          </a:stretch>
        </p:blipFill>
        <p:spPr>
          <a:xfrm rot="-9577215">
            <a:off x="2220950" y="2308955"/>
            <a:ext cx="1879752" cy="915007"/>
          </a:xfrm>
          <a:prstGeom prst="rect">
            <a:avLst/>
          </a:prstGeom>
          <a:noFill/>
          <a:ln>
            <a:noFill/>
          </a:ln>
        </p:spPr>
      </p:pic>
      <p:pic>
        <p:nvPicPr>
          <p:cNvPr id="907" name="Google Shape;907;p114"/>
          <p:cNvPicPr preferRelativeResize="0"/>
          <p:nvPr/>
        </p:nvPicPr>
        <p:blipFill>
          <a:blip r:embed="rId3">
            <a:alphaModFix/>
          </a:blip>
          <a:stretch>
            <a:fillRect/>
          </a:stretch>
        </p:blipFill>
        <p:spPr>
          <a:xfrm rot="-9577215">
            <a:off x="4934947" y="2308955"/>
            <a:ext cx="1879752" cy="915007"/>
          </a:xfrm>
          <a:prstGeom prst="rect">
            <a:avLst/>
          </a:prstGeom>
          <a:noFill/>
          <a:ln>
            <a:noFill/>
          </a:ln>
        </p:spPr>
      </p:pic>
      <p:pic>
        <p:nvPicPr>
          <p:cNvPr id="908" name="Google Shape;908;p114"/>
          <p:cNvPicPr preferRelativeResize="0"/>
          <p:nvPr/>
        </p:nvPicPr>
        <p:blipFill rotWithShape="1">
          <a:blip r:embed="rId4">
            <a:alphaModFix amt="31000"/>
          </a:blip>
          <a:srcRect r="55128"/>
          <a:stretch/>
        </p:blipFill>
        <p:spPr>
          <a:xfrm>
            <a:off x="1088525" y="2708139"/>
            <a:ext cx="1932653" cy="2112510"/>
          </a:xfrm>
          <a:prstGeom prst="rect">
            <a:avLst/>
          </a:prstGeom>
          <a:noFill/>
          <a:ln>
            <a:noFill/>
          </a:ln>
        </p:spPr>
      </p:pic>
      <p:pic>
        <p:nvPicPr>
          <p:cNvPr id="909" name="Google Shape;909;p114"/>
          <p:cNvPicPr preferRelativeResize="0"/>
          <p:nvPr/>
        </p:nvPicPr>
        <p:blipFill rotWithShape="1">
          <a:blip r:embed="rId4">
            <a:alphaModFix amt="31000"/>
          </a:blip>
          <a:srcRect r="55128"/>
          <a:stretch/>
        </p:blipFill>
        <p:spPr>
          <a:xfrm>
            <a:off x="3510574" y="2708139"/>
            <a:ext cx="1932653" cy="2112510"/>
          </a:xfrm>
          <a:prstGeom prst="rect">
            <a:avLst/>
          </a:prstGeom>
          <a:noFill/>
          <a:ln>
            <a:noFill/>
          </a:ln>
        </p:spPr>
      </p:pic>
      <p:pic>
        <p:nvPicPr>
          <p:cNvPr id="910" name="Google Shape;910;p114"/>
          <p:cNvPicPr preferRelativeResize="0"/>
          <p:nvPr/>
        </p:nvPicPr>
        <p:blipFill rotWithShape="1">
          <a:blip r:embed="rId4">
            <a:alphaModFix amt="31000"/>
          </a:blip>
          <a:srcRect r="55128"/>
          <a:stretch/>
        </p:blipFill>
        <p:spPr>
          <a:xfrm>
            <a:off x="5932623" y="2708139"/>
            <a:ext cx="1932653" cy="2112510"/>
          </a:xfrm>
          <a:prstGeom prst="rect">
            <a:avLst/>
          </a:prstGeom>
          <a:noFill/>
          <a:ln>
            <a:noFill/>
          </a:ln>
        </p:spPr>
      </p:pic>
      <p:sp>
        <p:nvSpPr>
          <p:cNvPr id="911" name="Google Shape;911;p114"/>
          <p:cNvSpPr/>
          <p:nvPr/>
        </p:nvSpPr>
        <p:spPr>
          <a:xfrm>
            <a:off x="1370457" y="3054821"/>
            <a:ext cx="1533600" cy="1419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600"/>
              <a:buFont typeface="Century Gothic"/>
              <a:buNone/>
            </a:pPr>
            <a:r>
              <a:rPr lang="en" sz="1600" b="1">
                <a:solidFill>
                  <a:schemeClr val="dk1"/>
                </a:solidFill>
                <a:latin typeface="Century Gothic"/>
                <a:ea typeface="Century Gothic"/>
                <a:cs typeface="Century Gothic"/>
                <a:sym typeface="Century Gothic"/>
              </a:rPr>
              <a:t>Step 1: </a:t>
            </a:r>
            <a:endParaRPr sz="1100">
              <a:solidFill>
                <a:schemeClr val="dk1"/>
              </a:solidFill>
            </a:endParaRPr>
          </a:p>
          <a:p>
            <a:pPr marL="0" lvl="0" indent="0" algn="ctr" rtl="0">
              <a:lnSpc>
                <a:spcPct val="90000"/>
              </a:lnSpc>
              <a:spcBef>
                <a:spcPts val="600"/>
              </a:spcBef>
              <a:spcAft>
                <a:spcPts val="0"/>
              </a:spcAft>
              <a:buClr>
                <a:schemeClr val="dk1"/>
              </a:buClr>
              <a:buSzPts val="1600"/>
              <a:buFont typeface="Century Gothic"/>
              <a:buNone/>
            </a:pPr>
            <a:r>
              <a:rPr lang="en" sz="1200">
                <a:solidFill>
                  <a:schemeClr val="dk1"/>
                </a:solidFill>
                <a:latin typeface="Century Gothic"/>
                <a:ea typeface="Century Gothic"/>
                <a:cs typeface="Century Gothic"/>
                <a:sym typeface="Century Gothic"/>
              </a:rPr>
              <a:t>Establish Safety &amp; Stabilization</a:t>
            </a:r>
            <a:endParaRPr sz="700">
              <a:solidFill>
                <a:schemeClr val="dk1"/>
              </a:solidFill>
            </a:endParaRPr>
          </a:p>
          <a:p>
            <a:pPr marL="0" lvl="0" indent="0" algn="l" rtl="0">
              <a:spcBef>
                <a:spcPts val="0"/>
              </a:spcBef>
              <a:spcAft>
                <a:spcPts val="0"/>
              </a:spcAft>
              <a:buNone/>
            </a:pPr>
            <a:endParaRPr/>
          </a:p>
        </p:txBody>
      </p:sp>
      <p:sp>
        <p:nvSpPr>
          <p:cNvPr id="912" name="Google Shape;912;p114"/>
          <p:cNvSpPr/>
          <p:nvPr/>
        </p:nvSpPr>
        <p:spPr>
          <a:xfrm>
            <a:off x="3767666" y="3054821"/>
            <a:ext cx="1533600" cy="1419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600"/>
              <a:buFont typeface="Century Gothic"/>
              <a:buNone/>
            </a:pPr>
            <a:r>
              <a:rPr lang="en" sz="1600" b="1">
                <a:solidFill>
                  <a:schemeClr val="dk1"/>
                </a:solidFill>
                <a:latin typeface="Century Gothic"/>
                <a:ea typeface="Century Gothic"/>
                <a:cs typeface="Century Gothic"/>
                <a:sym typeface="Century Gothic"/>
              </a:rPr>
              <a:t>Step 2: </a:t>
            </a:r>
            <a:endParaRPr sz="1100">
              <a:solidFill>
                <a:schemeClr val="dk1"/>
              </a:solidFill>
            </a:endParaRPr>
          </a:p>
          <a:p>
            <a:pPr marL="0" lvl="0" indent="0" algn="ctr" rtl="0">
              <a:lnSpc>
                <a:spcPct val="90000"/>
              </a:lnSpc>
              <a:spcBef>
                <a:spcPts val="600"/>
              </a:spcBef>
              <a:spcAft>
                <a:spcPts val="0"/>
              </a:spcAft>
              <a:buClr>
                <a:schemeClr val="dk1"/>
              </a:buClr>
              <a:buSzPts val="1600"/>
              <a:buFont typeface="Century Gothic"/>
              <a:buNone/>
            </a:pPr>
            <a:r>
              <a:rPr lang="en" sz="1200">
                <a:solidFill>
                  <a:schemeClr val="dk1"/>
                </a:solidFill>
                <a:latin typeface="Century Gothic"/>
                <a:ea typeface="Century Gothic"/>
                <a:cs typeface="Century Gothic"/>
                <a:sym typeface="Century Gothic"/>
              </a:rPr>
              <a:t>Remember, Mourn and Reconstruct the Story</a:t>
            </a:r>
            <a:endParaRPr sz="1000"/>
          </a:p>
        </p:txBody>
      </p:sp>
      <p:sp>
        <p:nvSpPr>
          <p:cNvPr id="913" name="Google Shape;913;p114"/>
          <p:cNvSpPr/>
          <p:nvPr/>
        </p:nvSpPr>
        <p:spPr>
          <a:xfrm>
            <a:off x="6248829" y="3054822"/>
            <a:ext cx="1452300" cy="1419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600"/>
              <a:buFont typeface="Century Gothic"/>
              <a:buNone/>
            </a:pPr>
            <a:r>
              <a:rPr lang="en" sz="1600" b="1">
                <a:solidFill>
                  <a:schemeClr val="dk1"/>
                </a:solidFill>
                <a:latin typeface="Century Gothic"/>
                <a:ea typeface="Century Gothic"/>
                <a:cs typeface="Century Gothic"/>
                <a:sym typeface="Century Gothic"/>
              </a:rPr>
              <a:t>Step 3: </a:t>
            </a:r>
            <a:endParaRPr sz="1100">
              <a:solidFill>
                <a:schemeClr val="dk1"/>
              </a:solidFill>
            </a:endParaRPr>
          </a:p>
          <a:p>
            <a:pPr marL="0" lvl="0" indent="0" algn="ctr" rtl="0">
              <a:lnSpc>
                <a:spcPct val="90000"/>
              </a:lnSpc>
              <a:spcBef>
                <a:spcPts val="600"/>
              </a:spcBef>
              <a:spcAft>
                <a:spcPts val="0"/>
              </a:spcAft>
              <a:buClr>
                <a:schemeClr val="dk1"/>
              </a:buClr>
              <a:buSzPts val="1600"/>
              <a:buFont typeface="Century Gothic"/>
              <a:buNone/>
            </a:pPr>
            <a:r>
              <a:rPr lang="en" sz="1200">
                <a:solidFill>
                  <a:schemeClr val="dk1"/>
                </a:solidFill>
                <a:latin typeface="Century Gothic"/>
                <a:ea typeface="Century Gothic"/>
                <a:cs typeface="Century Gothic"/>
                <a:sym typeface="Century Gothic"/>
              </a:rPr>
              <a:t>Reconnect with Life, Engage in Social Action</a:t>
            </a:r>
            <a:endParaRPr sz="1200"/>
          </a:p>
        </p:txBody>
      </p:sp>
      <p:pic>
        <p:nvPicPr>
          <p:cNvPr id="914" name="Google Shape;914;p114"/>
          <p:cNvPicPr preferRelativeResize="0"/>
          <p:nvPr/>
        </p:nvPicPr>
        <p:blipFill>
          <a:blip r:embed="rId5">
            <a:alphaModFix/>
          </a:blip>
          <a:stretch>
            <a:fillRect/>
          </a:stretch>
        </p:blipFill>
        <p:spPr>
          <a:xfrm>
            <a:off x="194825" y="4559725"/>
            <a:ext cx="557198" cy="557198"/>
          </a:xfrm>
          <a:prstGeom prst="rect">
            <a:avLst/>
          </a:prstGeom>
          <a:noFill/>
          <a:ln>
            <a:noFill/>
          </a:ln>
        </p:spPr>
      </p:pic>
      <p:sp>
        <p:nvSpPr>
          <p:cNvPr id="915" name="Google Shape;915;p114"/>
          <p:cNvSpPr txBox="1"/>
          <p:nvPr/>
        </p:nvSpPr>
        <p:spPr>
          <a:xfrm>
            <a:off x="733875" y="4661325"/>
            <a:ext cx="5752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8 minutes in breakout rooms</a:t>
            </a:r>
            <a:endParaRPr sz="1100">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115"/>
          <p:cNvPicPr preferRelativeResize="0"/>
          <p:nvPr/>
        </p:nvPicPr>
        <p:blipFill rotWithShape="1">
          <a:blip r:embed="rId3">
            <a:alphaModFix amt="31000"/>
          </a:blip>
          <a:srcRect l="3060" r="55128"/>
          <a:stretch/>
        </p:blipFill>
        <p:spPr>
          <a:xfrm>
            <a:off x="2980651" y="1055027"/>
            <a:ext cx="3105409" cy="3753855"/>
          </a:xfrm>
          <a:prstGeom prst="rect">
            <a:avLst/>
          </a:prstGeom>
          <a:noFill/>
          <a:ln>
            <a:noFill/>
          </a:ln>
        </p:spPr>
      </p:pic>
      <p:pic>
        <p:nvPicPr>
          <p:cNvPr id="921" name="Google Shape;921;p115"/>
          <p:cNvPicPr preferRelativeResize="0"/>
          <p:nvPr/>
        </p:nvPicPr>
        <p:blipFill>
          <a:blip r:embed="rId4">
            <a:alphaModFix/>
          </a:blip>
          <a:stretch>
            <a:fillRect/>
          </a:stretch>
        </p:blipFill>
        <p:spPr>
          <a:xfrm rot="-7289075">
            <a:off x="5028437" y="1387322"/>
            <a:ext cx="1083348" cy="548604"/>
          </a:xfrm>
          <a:prstGeom prst="rect">
            <a:avLst/>
          </a:prstGeom>
          <a:noFill/>
          <a:ln>
            <a:noFill/>
          </a:ln>
        </p:spPr>
      </p:pic>
      <p:sp>
        <p:nvSpPr>
          <p:cNvPr id="922" name="Google Shape;922;p115"/>
          <p:cNvSpPr txBox="1"/>
          <p:nvPr/>
        </p:nvSpPr>
        <p:spPr>
          <a:xfrm>
            <a:off x="214650" y="174975"/>
            <a:ext cx="8056500" cy="48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200" b="1">
                <a:solidFill>
                  <a:srgbClr val="034F59"/>
                </a:solidFill>
                <a:latin typeface="Century Gothic"/>
                <a:ea typeface="Century Gothic"/>
                <a:cs typeface="Century Gothic"/>
                <a:sym typeface="Century Gothic"/>
              </a:rPr>
              <a:t>RENEWAL: </a:t>
            </a:r>
            <a:r>
              <a:rPr lang="en" sz="2200">
                <a:solidFill>
                  <a:srgbClr val="034F59"/>
                </a:solidFill>
                <a:latin typeface="Century Gothic"/>
                <a:ea typeface="Century Gothic"/>
                <a:cs typeface="Century Gothic"/>
                <a:sym typeface="Century Gothic"/>
              </a:rPr>
              <a:t>Toward Meaning-Making, Healing &amp; Change</a:t>
            </a:r>
            <a:endParaRPr sz="2200">
              <a:latin typeface="Century Gothic"/>
              <a:ea typeface="Century Gothic"/>
              <a:cs typeface="Century Gothic"/>
              <a:sym typeface="Century Gothic"/>
            </a:endParaRPr>
          </a:p>
        </p:txBody>
      </p:sp>
      <p:sp>
        <p:nvSpPr>
          <p:cNvPr id="923" name="Google Shape;923;p115"/>
          <p:cNvSpPr txBox="1"/>
          <p:nvPr/>
        </p:nvSpPr>
        <p:spPr>
          <a:xfrm>
            <a:off x="3727444" y="658225"/>
            <a:ext cx="1611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Create Structural Witnessing</a:t>
            </a:r>
            <a:endParaRPr>
              <a:latin typeface="Century Gothic"/>
              <a:ea typeface="Century Gothic"/>
              <a:cs typeface="Century Gothic"/>
              <a:sym typeface="Century Gothic"/>
            </a:endParaRPr>
          </a:p>
        </p:txBody>
      </p:sp>
      <p:sp>
        <p:nvSpPr>
          <p:cNvPr id="924" name="Google Shape;924;p115"/>
          <p:cNvSpPr txBox="1"/>
          <p:nvPr/>
        </p:nvSpPr>
        <p:spPr>
          <a:xfrm>
            <a:off x="5388435" y="1831331"/>
            <a:ext cx="2512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Center Significant Relationships</a:t>
            </a:r>
            <a:endParaRPr>
              <a:latin typeface="Century Gothic"/>
              <a:ea typeface="Century Gothic"/>
              <a:cs typeface="Century Gothic"/>
              <a:sym typeface="Century Gothic"/>
            </a:endParaRPr>
          </a:p>
        </p:txBody>
      </p:sp>
      <p:sp>
        <p:nvSpPr>
          <p:cNvPr id="925" name="Google Shape;925;p115"/>
          <p:cNvSpPr txBox="1"/>
          <p:nvPr/>
        </p:nvSpPr>
        <p:spPr>
          <a:xfrm>
            <a:off x="5646199" y="2985550"/>
            <a:ext cx="2254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Foster Healing-Centered Cultures</a:t>
            </a:r>
            <a:endParaRPr>
              <a:latin typeface="Century Gothic"/>
              <a:ea typeface="Century Gothic"/>
              <a:cs typeface="Century Gothic"/>
              <a:sym typeface="Century Gothic"/>
            </a:endParaRPr>
          </a:p>
        </p:txBody>
      </p:sp>
      <p:sp>
        <p:nvSpPr>
          <p:cNvPr id="926" name="Google Shape;926;p115"/>
          <p:cNvSpPr txBox="1"/>
          <p:nvPr/>
        </p:nvSpPr>
        <p:spPr>
          <a:xfrm>
            <a:off x="4676798" y="4282668"/>
            <a:ext cx="2713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Encourage Individual &amp; Collective Storytelling</a:t>
            </a:r>
            <a:endParaRPr>
              <a:latin typeface="Century Gothic"/>
              <a:ea typeface="Century Gothic"/>
              <a:cs typeface="Century Gothic"/>
              <a:sym typeface="Century Gothic"/>
            </a:endParaRPr>
          </a:p>
        </p:txBody>
      </p:sp>
      <p:sp>
        <p:nvSpPr>
          <p:cNvPr id="927" name="Google Shape;927;p115"/>
          <p:cNvSpPr txBox="1"/>
          <p:nvPr/>
        </p:nvSpPr>
        <p:spPr>
          <a:xfrm>
            <a:off x="1887487" y="4269645"/>
            <a:ext cx="2512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Be Prepared to</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Sit in the Sticky Stuff</a:t>
            </a:r>
            <a:endParaRPr>
              <a:latin typeface="Century Gothic"/>
              <a:ea typeface="Century Gothic"/>
              <a:cs typeface="Century Gothic"/>
              <a:sym typeface="Century Gothic"/>
            </a:endParaRPr>
          </a:p>
        </p:txBody>
      </p:sp>
      <p:sp>
        <p:nvSpPr>
          <p:cNvPr id="928" name="Google Shape;928;p115"/>
          <p:cNvSpPr txBox="1"/>
          <p:nvPr/>
        </p:nvSpPr>
        <p:spPr>
          <a:xfrm>
            <a:off x="1465675" y="2959375"/>
            <a:ext cx="1753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Renewed Commitment to the Work</a:t>
            </a:r>
            <a:endParaRPr>
              <a:latin typeface="Century Gothic"/>
              <a:ea typeface="Century Gothic"/>
              <a:cs typeface="Century Gothic"/>
              <a:sym typeface="Century Gothic"/>
            </a:endParaRPr>
          </a:p>
        </p:txBody>
      </p:sp>
      <p:sp>
        <p:nvSpPr>
          <p:cNvPr id="929" name="Google Shape;929;p115"/>
          <p:cNvSpPr txBox="1"/>
          <p:nvPr/>
        </p:nvSpPr>
        <p:spPr>
          <a:xfrm>
            <a:off x="1840822" y="1725027"/>
            <a:ext cx="1821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entury Gothic"/>
                <a:ea typeface="Century Gothic"/>
                <a:cs typeface="Century Gothic"/>
                <a:sym typeface="Century Gothic"/>
              </a:rPr>
              <a:t>Collective Reflection</a:t>
            </a:r>
            <a:endParaRPr>
              <a:latin typeface="Century Gothic"/>
              <a:ea typeface="Century Gothic"/>
              <a:cs typeface="Century Gothic"/>
              <a:sym typeface="Century Gothic"/>
            </a:endParaRPr>
          </a:p>
        </p:txBody>
      </p:sp>
      <p:pic>
        <p:nvPicPr>
          <p:cNvPr id="930" name="Google Shape;930;p115"/>
          <p:cNvPicPr preferRelativeResize="0"/>
          <p:nvPr/>
        </p:nvPicPr>
        <p:blipFill>
          <a:blip r:embed="rId4">
            <a:alphaModFix/>
          </a:blip>
          <a:stretch>
            <a:fillRect/>
          </a:stretch>
        </p:blipFill>
        <p:spPr>
          <a:xfrm rot="-4564142">
            <a:off x="5539432" y="2459232"/>
            <a:ext cx="1085269" cy="547623"/>
          </a:xfrm>
          <a:prstGeom prst="rect">
            <a:avLst/>
          </a:prstGeom>
          <a:noFill/>
          <a:ln>
            <a:noFill/>
          </a:ln>
        </p:spPr>
      </p:pic>
      <p:pic>
        <p:nvPicPr>
          <p:cNvPr id="931" name="Google Shape;931;p115"/>
          <p:cNvPicPr preferRelativeResize="0"/>
          <p:nvPr/>
        </p:nvPicPr>
        <p:blipFill>
          <a:blip r:embed="rId4">
            <a:alphaModFix/>
          </a:blip>
          <a:stretch>
            <a:fillRect/>
          </a:stretch>
        </p:blipFill>
        <p:spPr>
          <a:xfrm rot="-1738529">
            <a:off x="5186146" y="3736098"/>
            <a:ext cx="1080459" cy="550071"/>
          </a:xfrm>
          <a:prstGeom prst="rect">
            <a:avLst/>
          </a:prstGeom>
          <a:noFill/>
          <a:ln>
            <a:noFill/>
          </a:ln>
        </p:spPr>
      </p:pic>
      <p:pic>
        <p:nvPicPr>
          <p:cNvPr id="932" name="Google Shape;932;p115"/>
          <p:cNvPicPr preferRelativeResize="0"/>
          <p:nvPr/>
        </p:nvPicPr>
        <p:blipFill>
          <a:blip r:embed="rId4">
            <a:alphaModFix/>
          </a:blip>
          <a:stretch>
            <a:fillRect/>
          </a:stretch>
        </p:blipFill>
        <p:spPr>
          <a:xfrm rot="1782253">
            <a:off x="3948470" y="4257395"/>
            <a:ext cx="1079829" cy="550391"/>
          </a:xfrm>
          <a:prstGeom prst="rect">
            <a:avLst/>
          </a:prstGeom>
          <a:noFill/>
          <a:ln>
            <a:noFill/>
          </a:ln>
        </p:spPr>
      </p:pic>
      <p:pic>
        <p:nvPicPr>
          <p:cNvPr id="933" name="Google Shape;933;p115"/>
          <p:cNvPicPr preferRelativeResize="0"/>
          <p:nvPr/>
        </p:nvPicPr>
        <p:blipFill>
          <a:blip r:embed="rId4">
            <a:alphaModFix/>
          </a:blip>
          <a:stretch>
            <a:fillRect/>
          </a:stretch>
        </p:blipFill>
        <p:spPr>
          <a:xfrm rot="5157040">
            <a:off x="2686227" y="3697635"/>
            <a:ext cx="1085319" cy="547599"/>
          </a:xfrm>
          <a:prstGeom prst="rect">
            <a:avLst/>
          </a:prstGeom>
          <a:noFill/>
          <a:ln>
            <a:noFill/>
          </a:ln>
        </p:spPr>
      </p:pic>
      <p:pic>
        <p:nvPicPr>
          <p:cNvPr id="934" name="Google Shape;934;p115"/>
          <p:cNvPicPr preferRelativeResize="0"/>
          <p:nvPr/>
        </p:nvPicPr>
        <p:blipFill>
          <a:blip r:embed="rId4">
            <a:alphaModFix/>
          </a:blip>
          <a:stretch>
            <a:fillRect/>
          </a:stretch>
        </p:blipFill>
        <p:spPr>
          <a:xfrm rot="7555378">
            <a:off x="2415144" y="2538525"/>
            <a:ext cx="1082824" cy="548872"/>
          </a:xfrm>
          <a:prstGeom prst="rect">
            <a:avLst/>
          </a:prstGeom>
          <a:noFill/>
          <a:ln>
            <a:noFill/>
          </a:ln>
        </p:spPr>
      </p:pic>
      <p:pic>
        <p:nvPicPr>
          <p:cNvPr id="935" name="Google Shape;935;p115"/>
          <p:cNvPicPr preferRelativeResize="0"/>
          <p:nvPr/>
        </p:nvPicPr>
        <p:blipFill>
          <a:blip r:embed="rId4">
            <a:alphaModFix/>
          </a:blip>
          <a:stretch>
            <a:fillRect/>
          </a:stretch>
        </p:blipFill>
        <p:spPr>
          <a:xfrm rot="9845563">
            <a:off x="3038121" y="1435029"/>
            <a:ext cx="1078592" cy="5510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grpSp>
        <p:nvGrpSpPr>
          <p:cNvPr id="941" name="Google Shape;941;p116"/>
          <p:cNvGrpSpPr/>
          <p:nvPr/>
        </p:nvGrpSpPr>
        <p:grpSpPr>
          <a:xfrm>
            <a:off x="337262" y="3755443"/>
            <a:ext cx="8453284" cy="924967"/>
            <a:chOff x="1593000" y="2322568"/>
            <a:chExt cx="5958052" cy="643500"/>
          </a:xfrm>
        </p:grpSpPr>
        <p:sp>
          <p:nvSpPr>
            <p:cNvPr id="942" name="Google Shape;942;p1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43" name="Google Shape;943;p116"/>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44" name="Google Shape;944;p116"/>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45" name="Google Shape;945;p1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Century Gothic"/>
                  <a:ea typeface="Century Gothic"/>
                  <a:cs typeface="Century Gothic"/>
                  <a:sym typeface="Century Gothic"/>
                </a:rPr>
                <a:t>Repairing</a:t>
              </a:r>
              <a:endParaRPr sz="1200">
                <a:solidFill>
                  <a:srgbClr val="FFFFFF"/>
                </a:solidFill>
                <a:latin typeface="Century Gothic"/>
                <a:ea typeface="Century Gothic"/>
                <a:cs typeface="Century Gothic"/>
                <a:sym typeface="Century Gothic"/>
              </a:endParaRPr>
            </a:p>
          </p:txBody>
        </p:sp>
        <p:sp>
          <p:nvSpPr>
            <p:cNvPr id="946" name="Google Shape;946;p116"/>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47" name="Google Shape;947;p116"/>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Century Gothic"/>
                <a:ea typeface="Century Gothic"/>
                <a:cs typeface="Century Gothic"/>
                <a:sym typeface="Century Gothic"/>
              </a:endParaRPr>
            </a:p>
          </p:txBody>
        </p:sp>
        <p:sp>
          <p:nvSpPr>
            <p:cNvPr id="948" name="Google Shape;948;p116"/>
            <p:cNvSpPr/>
            <p:nvPr/>
          </p:nvSpPr>
          <p:spPr>
            <a:xfrm>
              <a:off x="4387852" y="2323752"/>
              <a:ext cx="3163200" cy="642300"/>
            </a:xfrm>
            <a:prstGeom prst="rect">
              <a:avLst/>
            </a:prstGeom>
            <a:noFill/>
            <a:ln>
              <a:noFill/>
            </a:ln>
          </p:spPr>
          <p:txBody>
            <a:bodyPr spcFirstLastPara="1" wrap="square" lIns="91425" tIns="91425" rIns="91425" bIns="91425" anchor="ctr" anchorCtr="0">
              <a:noAutofit/>
            </a:bodyPr>
            <a:lstStyle/>
            <a:p>
              <a:pPr marL="457200" lvl="0" indent="-298450" algn="l" rtl="0">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Where might harm have been caused during response and recovery? How do we make it right?</a:t>
              </a:r>
              <a:endParaRPr sz="1100">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How do people define healing as individuals? How do we create a collective acknowledgement or affirmation of that healing?</a:t>
              </a:r>
              <a:endParaRPr sz="1100">
                <a:solidFill>
                  <a:srgbClr val="701C7F"/>
                </a:solidFill>
                <a:latin typeface="Century Gothic"/>
                <a:ea typeface="Century Gothic"/>
                <a:cs typeface="Century Gothic"/>
                <a:sym typeface="Century Gothic"/>
              </a:endParaRPr>
            </a:p>
          </p:txBody>
        </p:sp>
      </p:grpSp>
      <p:grpSp>
        <p:nvGrpSpPr>
          <p:cNvPr id="949" name="Google Shape;949;p116"/>
          <p:cNvGrpSpPr/>
          <p:nvPr/>
        </p:nvGrpSpPr>
        <p:grpSpPr>
          <a:xfrm>
            <a:off x="337262" y="2814144"/>
            <a:ext cx="8453284" cy="924967"/>
            <a:chOff x="1593000" y="2322568"/>
            <a:chExt cx="5958052" cy="643500"/>
          </a:xfrm>
        </p:grpSpPr>
        <p:sp>
          <p:nvSpPr>
            <p:cNvPr id="950" name="Google Shape;950;p1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51" name="Google Shape;951;p116"/>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52" name="Google Shape;952;p116"/>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53" name="Google Shape;953;p1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Century Gothic"/>
                  <a:ea typeface="Century Gothic"/>
                  <a:cs typeface="Century Gothic"/>
                  <a:sym typeface="Century Gothic"/>
                </a:rPr>
                <a:t>Restoration and Identity Shifts</a:t>
              </a:r>
              <a:endParaRPr sz="1200">
                <a:solidFill>
                  <a:srgbClr val="FFFFFF"/>
                </a:solidFill>
                <a:latin typeface="Century Gothic"/>
                <a:ea typeface="Century Gothic"/>
                <a:cs typeface="Century Gothic"/>
                <a:sym typeface="Century Gothic"/>
              </a:endParaRPr>
            </a:p>
          </p:txBody>
        </p:sp>
        <p:sp>
          <p:nvSpPr>
            <p:cNvPr id="954" name="Google Shape;954;p116"/>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55" name="Google Shape;955;p116"/>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Century Gothic"/>
                <a:ea typeface="Century Gothic"/>
                <a:cs typeface="Century Gothic"/>
                <a:sym typeface="Century Gothic"/>
              </a:endParaRPr>
            </a:p>
          </p:txBody>
        </p:sp>
        <p:sp>
          <p:nvSpPr>
            <p:cNvPr id="956" name="Google Shape;956;p116"/>
            <p:cNvSpPr/>
            <p:nvPr/>
          </p:nvSpPr>
          <p:spPr>
            <a:xfrm>
              <a:off x="4387852" y="2323747"/>
              <a:ext cx="3163200" cy="642300"/>
            </a:xfrm>
            <a:prstGeom prst="rect">
              <a:avLst/>
            </a:prstGeom>
            <a:noFill/>
            <a:ln>
              <a:noFill/>
            </a:ln>
          </p:spPr>
          <p:txBody>
            <a:bodyPr spcFirstLastPara="1" wrap="square" lIns="91425" tIns="91425" rIns="91425" bIns="91425" anchor="ctr" anchorCtr="0">
              <a:noAutofit/>
            </a:bodyPr>
            <a:lstStyle/>
            <a:p>
              <a:pPr marL="457200" lvl="0" indent="-298450" algn="l" rtl="0">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What does it look like to move forward without moving on? </a:t>
              </a:r>
              <a:endParaRPr sz="1100">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How are we redefining ourselves and our organizations?</a:t>
              </a:r>
              <a:endParaRPr sz="1100">
                <a:solidFill>
                  <a:srgbClr val="701C7F"/>
                </a:solidFill>
                <a:latin typeface="Century Gothic"/>
                <a:ea typeface="Century Gothic"/>
                <a:cs typeface="Century Gothic"/>
                <a:sym typeface="Century Gothic"/>
              </a:endParaRPr>
            </a:p>
          </p:txBody>
        </p:sp>
      </p:grpSp>
      <p:grpSp>
        <p:nvGrpSpPr>
          <p:cNvPr id="957" name="Google Shape;957;p116"/>
          <p:cNvGrpSpPr/>
          <p:nvPr/>
        </p:nvGrpSpPr>
        <p:grpSpPr>
          <a:xfrm>
            <a:off x="337262" y="1872807"/>
            <a:ext cx="8453284" cy="924967"/>
            <a:chOff x="1593000" y="2322568"/>
            <a:chExt cx="5958052" cy="643500"/>
          </a:xfrm>
        </p:grpSpPr>
        <p:sp>
          <p:nvSpPr>
            <p:cNvPr id="958" name="Google Shape;958;p1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59" name="Google Shape;959;p116"/>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60" name="Google Shape;960;p116"/>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61" name="Google Shape;961;p1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Century Gothic"/>
                  <a:ea typeface="Century Gothic"/>
                  <a:cs typeface="Century Gothic"/>
                  <a:sym typeface="Century Gothic"/>
                </a:rPr>
                <a:t>Meaning Making</a:t>
              </a:r>
              <a:endParaRPr sz="1200">
                <a:solidFill>
                  <a:srgbClr val="FFFFFF"/>
                </a:solidFill>
                <a:latin typeface="Century Gothic"/>
                <a:ea typeface="Century Gothic"/>
                <a:cs typeface="Century Gothic"/>
                <a:sym typeface="Century Gothic"/>
              </a:endParaRPr>
            </a:p>
          </p:txBody>
        </p:sp>
        <p:sp>
          <p:nvSpPr>
            <p:cNvPr id="962" name="Google Shape;962;p116"/>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63" name="Google Shape;963;p116"/>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Century Gothic"/>
                <a:ea typeface="Century Gothic"/>
                <a:cs typeface="Century Gothic"/>
                <a:sym typeface="Century Gothic"/>
              </a:endParaRPr>
            </a:p>
          </p:txBody>
        </p:sp>
        <p:sp>
          <p:nvSpPr>
            <p:cNvPr id="964" name="Google Shape;964;p116"/>
            <p:cNvSpPr/>
            <p:nvPr/>
          </p:nvSpPr>
          <p:spPr>
            <a:xfrm>
              <a:off x="4387852" y="2323756"/>
              <a:ext cx="3163200" cy="642300"/>
            </a:xfrm>
            <a:prstGeom prst="rect">
              <a:avLst/>
            </a:prstGeom>
            <a:noFill/>
            <a:ln>
              <a:noFill/>
            </a:ln>
          </p:spPr>
          <p:txBody>
            <a:bodyPr spcFirstLastPara="1" wrap="square" lIns="91425" tIns="91425" rIns="91425" bIns="91425" anchor="ctr" anchorCtr="0">
              <a:noAutofit/>
            </a:bodyPr>
            <a:lstStyle/>
            <a:p>
              <a:pPr marL="457200" lvl="0" indent="-298450" algn="l" rtl="0">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Who is defining the storytelling? </a:t>
              </a:r>
              <a:endParaRPr sz="1100">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What outcomes do we see from the stories being told?</a:t>
              </a:r>
              <a:endParaRPr sz="1100">
                <a:solidFill>
                  <a:schemeClr val="dk1"/>
                </a:solidFill>
                <a:latin typeface="Century Gothic"/>
                <a:ea typeface="Century Gothic"/>
                <a:cs typeface="Century Gothic"/>
                <a:sym typeface="Century Gothic"/>
              </a:endParaRPr>
            </a:p>
            <a:p>
              <a:pPr marL="457200" lvl="0" indent="-298450" algn="l" rtl="0">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Whose stories are being centered and uplifted? Why?</a:t>
              </a:r>
              <a:endParaRPr sz="600">
                <a:solidFill>
                  <a:srgbClr val="701C7F"/>
                </a:solidFill>
                <a:latin typeface="Century Gothic"/>
                <a:ea typeface="Century Gothic"/>
                <a:cs typeface="Century Gothic"/>
                <a:sym typeface="Century Gothic"/>
              </a:endParaRPr>
            </a:p>
          </p:txBody>
        </p:sp>
      </p:grpSp>
      <p:grpSp>
        <p:nvGrpSpPr>
          <p:cNvPr id="965" name="Google Shape;965;p116"/>
          <p:cNvGrpSpPr/>
          <p:nvPr/>
        </p:nvGrpSpPr>
        <p:grpSpPr>
          <a:xfrm>
            <a:off x="337262" y="931519"/>
            <a:ext cx="8453284" cy="924967"/>
            <a:chOff x="1593000" y="2322568"/>
            <a:chExt cx="5958052" cy="643500"/>
          </a:xfrm>
        </p:grpSpPr>
        <p:sp>
          <p:nvSpPr>
            <p:cNvPr id="966" name="Google Shape;966;p1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67" name="Google Shape;967;p116"/>
            <p:cNvSpPr/>
            <p:nvPr/>
          </p:nvSpPr>
          <p:spPr>
            <a:xfrm flipH="1">
              <a:off x="2283025" y="2322575"/>
              <a:ext cx="1844400" cy="642600"/>
            </a:xfrm>
            <a:prstGeom prst="rect">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68" name="Google Shape;968;p116"/>
            <p:cNvSpPr/>
            <p:nvPr/>
          </p:nvSpPr>
          <p:spPr>
            <a:xfrm rot="-5400000">
              <a:off x="3501574" y="1934671"/>
              <a:ext cx="643356" cy="1419149"/>
            </a:xfrm>
            <a:prstGeom prst="flowChartOffpageConnector">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69" name="Google Shape;969;p1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Century Gothic"/>
                  <a:ea typeface="Century Gothic"/>
                  <a:cs typeface="Century Gothic"/>
                  <a:sym typeface="Century Gothic"/>
                </a:rPr>
                <a:t>Root Cause Focus</a:t>
              </a:r>
              <a:endParaRPr sz="1200">
                <a:solidFill>
                  <a:srgbClr val="FFFFFF"/>
                </a:solidFill>
                <a:latin typeface="Century Gothic"/>
                <a:ea typeface="Century Gothic"/>
                <a:cs typeface="Century Gothic"/>
                <a:sym typeface="Century Gothic"/>
              </a:endParaRPr>
            </a:p>
          </p:txBody>
        </p:sp>
        <p:sp>
          <p:nvSpPr>
            <p:cNvPr id="970" name="Google Shape;970;p116"/>
            <p:cNvSpPr/>
            <p:nvPr/>
          </p:nvSpPr>
          <p:spPr>
            <a:xfrm>
              <a:off x="1593000" y="2322568"/>
              <a:ext cx="690000" cy="642300"/>
            </a:xfrm>
            <a:prstGeom prst="rect">
              <a:avLst/>
            </a:prstGeom>
            <a:solidFill>
              <a:srgbClr val="761E86"/>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Century Gothic"/>
                <a:ea typeface="Century Gothic"/>
                <a:cs typeface="Century Gothic"/>
                <a:sym typeface="Century Gothic"/>
              </a:endParaRPr>
            </a:p>
          </p:txBody>
        </p:sp>
        <p:sp>
          <p:nvSpPr>
            <p:cNvPr id="971" name="Google Shape;971;p116"/>
            <p:cNvSpPr/>
            <p:nvPr/>
          </p:nvSpPr>
          <p:spPr>
            <a:xfrm>
              <a:off x="1593000" y="2322575"/>
              <a:ext cx="690000" cy="642600"/>
            </a:xfrm>
            <a:prstGeom prst="rect">
              <a:avLst/>
            </a:prstGeom>
            <a:solidFill>
              <a:srgbClr val="7F209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Century Gothic"/>
                <a:ea typeface="Century Gothic"/>
                <a:cs typeface="Century Gothic"/>
                <a:sym typeface="Century Gothic"/>
              </a:endParaRPr>
            </a:p>
          </p:txBody>
        </p:sp>
        <p:sp>
          <p:nvSpPr>
            <p:cNvPr id="972" name="Google Shape;972;p116"/>
            <p:cNvSpPr/>
            <p:nvPr/>
          </p:nvSpPr>
          <p:spPr>
            <a:xfrm>
              <a:off x="4387852" y="2323756"/>
              <a:ext cx="3163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What underlying issues impacted the crisis? What ways would wholistic supports address that root cause?</a:t>
              </a:r>
              <a:endParaRPr sz="1100">
                <a:solidFill>
                  <a:schemeClr val="dk1"/>
                </a:solidFill>
                <a:latin typeface="Century Gothic"/>
                <a:ea typeface="Century Gothic"/>
                <a:cs typeface="Century Gothic"/>
                <a:sym typeface="Century Gothic"/>
              </a:endParaRPr>
            </a:p>
            <a:p>
              <a:pPr marL="457200" lvl="0" indent="-298450" algn="l" rtl="0">
                <a:lnSpc>
                  <a:spcPct val="115000"/>
                </a:lnSpc>
                <a:spcBef>
                  <a:spcPts val="0"/>
                </a:spcBef>
                <a:spcAft>
                  <a:spcPts val="0"/>
                </a:spcAft>
                <a:buClr>
                  <a:schemeClr val="dk1"/>
                </a:buClr>
                <a:buSzPts val="1100"/>
                <a:buFont typeface="Century Gothic"/>
                <a:buChar char="●"/>
              </a:pPr>
              <a:r>
                <a:rPr lang="en" sz="1100">
                  <a:solidFill>
                    <a:schemeClr val="dk1"/>
                  </a:solidFill>
                  <a:latin typeface="Century Gothic"/>
                  <a:ea typeface="Century Gothic"/>
                  <a:cs typeface="Century Gothic"/>
                  <a:sym typeface="Century Gothic"/>
                </a:rPr>
                <a:t>Where is there need for deeper reflection?</a:t>
              </a:r>
              <a:endParaRPr sz="1100">
                <a:solidFill>
                  <a:schemeClr val="dk1"/>
                </a:solidFill>
                <a:latin typeface="Century Gothic"/>
                <a:ea typeface="Century Gothic"/>
                <a:cs typeface="Century Gothic"/>
                <a:sym typeface="Century Gothic"/>
              </a:endParaRPr>
            </a:p>
          </p:txBody>
        </p:sp>
      </p:grpSp>
      <p:grpSp>
        <p:nvGrpSpPr>
          <p:cNvPr id="973" name="Google Shape;973;p116"/>
          <p:cNvGrpSpPr/>
          <p:nvPr/>
        </p:nvGrpSpPr>
        <p:grpSpPr>
          <a:xfrm>
            <a:off x="555178" y="1074058"/>
            <a:ext cx="572125" cy="572070"/>
            <a:chOff x="2635450" y="4321225"/>
            <a:chExt cx="368400" cy="466425"/>
          </a:xfrm>
        </p:grpSpPr>
        <p:sp>
          <p:nvSpPr>
            <p:cNvPr id="974" name="Google Shape;974;p116"/>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5" name="Google Shape;975;p116"/>
            <p:cNvSpPr/>
            <p:nvPr/>
          </p:nvSpPr>
          <p:spPr>
            <a:xfrm>
              <a:off x="2819350" y="4321225"/>
              <a:ext cx="25" cy="347075"/>
            </a:xfrm>
            <a:custGeom>
              <a:avLst/>
              <a:gdLst/>
              <a:ahLst/>
              <a:cxnLst/>
              <a:rect l="l" t="t" r="r" b="b"/>
              <a:pathLst>
                <a:path w="1" h="13883" fill="none" extrusionOk="0">
                  <a:moveTo>
                    <a:pt x="0" y="13883"/>
                  </a:moveTo>
                  <a:lnTo>
                    <a:pt x="0"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6" name="Google Shape;976;p116"/>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7" name="Google Shape;977;p116"/>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8" name="Google Shape;978;p116"/>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9" name="Google Shape;979;p116"/>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980" name="Google Shape;980;p116"/>
          <p:cNvGrpSpPr/>
          <p:nvPr/>
        </p:nvGrpSpPr>
        <p:grpSpPr>
          <a:xfrm>
            <a:off x="654525" y="2990482"/>
            <a:ext cx="353567" cy="572014"/>
            <a:chOff x="3384375" y="2267500"/>
            <a:chExt cx="203375" cy="507825"/>
          </a:xfrm>
        </p:grpSpPr>
        <p:sp>
          <p:nvSpPr>
            <p:cNvPr id="981" name="Google Shape;981;p116"/>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2" name="Google Shape;982;p116"/>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983" name="Google Shape;983;p116"/>
          <p:cNvGrpSpPr/>
          <p:nvPr/>
        </p:nvGrpSpPr>
        <p:grpSpPr>
          <a:xfrm>
            <a:off x="517677" y="2103021"/>
            <a:ext cx="609523" cy="430560"/>
            <a:chOff x="3927500" y="301425"/>
            <a:chExt cx="461550" cy="411625"/>
          </a:xfrm>
        </p:grpSpPr>
        <p:sp>
          <p:nvSpPr>
            <p:cNvPr id="984" name="Google Shape;984;p116"/>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5" name="Google Shape;985;p116"/>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6" name="Google Shape;986;p116"/>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7" name="Google Shape;987;p116"/>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8" name="Google Shape;988;p116"/>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9" name="Google Shape;989;p116"/>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0" name="Google Shape;990;p116"/>
            <p:cNvSpPr/>
            <p:nvPr/>
          </p:nvSpPr>
          <p:spPr>
            <a:xfrm>
              <a:off x="3970725" y="558375"/>
              <a:ext cx="1850" cy="12200"/>
            </a:xfrm>
            <a:custGeom>
              <a:avLst/>
              <a:gdLst/>
              <a:ahLst/>
              <a:cxnLst/>
              <a:rect l="l" t="t" r="r" b="b"/>
              <a:pathLst>
                <a:path w="74" h="488" fill="none" extrusionOk="0">
                  <a:moveTo>
                    <a:pt x="0" y="488"/>
                  </a:moveTo>
                  <a:lnTo>
                    <a:pt x="73"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1" name="Google Shape;991;p116"/>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2" name="Google Shape;992;p116"/>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3" name="Google Shape;993;p116"/>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4" name="Google Shape;994;p116"/>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5" name="Google Shape;995;p116"/>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6" name="Google Shape;996;p116"/>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7" name="Google Shape;997;p116"/>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8" name="Google Shape;998;p116"/>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9" name="Google Shape;999;p116"/>
            <p:cNvSpPr/>
            <p:nvPr/>
          </p:nvSpPr>
          <p:spPr>
            <a:xfrm>
              <a:off x="4141800" y="502975"/>
              <a:ext cx="3700" cy="11600"/>
            </a:xfrm>
            <a:custGeom>
              <a:avLst/>
              <a:gdLst/>
              <a:ahLst/>
              <a:cxnLst/>
              <a:rect l="l" t="t" r="r" b="b"/>
              <a:pathLst>
                <a:path w="148" h="464" fill="none" extrusionOk="0">
                  <a:moveTo>
                    <a:pt x="1" y="0"/>
                  </a:moveTo>
                  <a:lnTo>
                    <a:pt x="147" y="463"/>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0" name="Google Shape;1000;p116"/>
            <p:cNvSpPr/>
            <p:nvPr/>
          </p:nvSpPr>
          <p:spPr>
            <a:xfrm>
              <a:off x="4150950" y="533425"/>
              <a:ext cx="3675" cy="11575"/>
            </a:xfrm>
            <a:custGeom>
              <a:avLst/>
              <a:gdLst/>
              <a:ahLst/>
              <a:cxnLst/>
              <a:rect l="l" t="t" r="r" b="b"/>
              <a:pathLst>
                <a:path w="147" h="463" fill="none" extrusionOk="0">
                  <a:moveTo>
                    <a:pt x="0" y="0"/>
                  </a:moveTo>
                  <a:lnTo>
                    <a:pt x="146" y="463"/>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1" name="Google Shape;1001;p116"/>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2" name="Google Shape;1002;p116"/>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3" name="Google Shape;1003;p116"/>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4" name="Google Shape;1004;p116"/>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5" name="Google Shape;1005;p116"/>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6" name="Google Shape;1006;p116"/>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7" name="Google Shape;1007;p116"/>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8" name="Google Shape;1008;p116"/>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9" name="Google Shape;1009;p116"/>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0" name="Google Shape;1010;p116"/>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011" name="Google Shape;1011;p116"/>
          <p:cNvSpPr/>
          <p:nvPr/>
        </p:nvSpPr>
        <p:spPr>
          <a:xfrm>
            <a:off x="596143" y="3981656"/>
            <a:ext cx="452971" cy="430532"/>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2" name="Google Shape;1012;p116"/>
          <p:cNvSpPr txBox="1">
            <a:spLocks noGrp="1"/>
          </p:cNvSpPr>
          <p:nvPr>
            <p:ph type="title" idx="4294967295"/>
          </p:nvPr>
        </p:nvSpPr>
        <p:spPr>
          <a:xfrm>
            <a:off x="337250" y="226075"/>
            <a:ext cx="8556600" cy="533400"/>
          </a:xfrm>
          <a:prstGeom prst="rect">
            <a:avLst/>
          </a:prstGeom>
        </p:spPr>
        <p:txBody>
          <a:bodyPr spcFirstLastPara="1" wrap="square" lIns="0" tIns="45700" rIns="0" bIns="45700" anchor="ctr" anchorCtr="0">
            <a:normAutofit fontScale="90000"/>
          </a:bodyPr>
          <a:lstStyle/>
          <a:p>
            <a:pPr marL="0" lvl="0" indent="0" algn="l" rtl="0">
              <a:spcBef>
                <a:spcPts val="0"/>
              </a:spcBef>
              <a:spcAft>
                <a:spcPts val="0"/>
              </a:spcAft>
              <a:buNone/>
            </a:pPr>
            <a:r>
              <a:rPr lang="en"/>
              <a:t>Questions to drive our trauma informed school system leadership</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17"/>
          <p:cNvSpPr txBox="1">
            <a:spLocks noGrp="1"/>
          </p:cNvSpPr>
          <p:nvPr>
            <p:ph type="title"/>
          </p:nvPr>
        </p:nvSpPr>
        <p:spPr>
          <a:xfrm>
            <a:off x="623900" y="209553"/>
            <a:ext cx="7886700" cy="850200"/>
          </a:xfrm>
          <a:prstGeom prst="rect">
            <a:avLst/>
          </a:prstGeom>
        </p:spPr>
        <p:txBody>
          <a:bodyPr spcFirstLastPara="1" wrap="square" lIns="0" tIns="45700" rIns="0" bIns="45700" anchor="b" anchorCtr="0">
            <a:normAutofit/>
          </a:bodyPr>
          <a:lstStyle/>
          <a:p>
            <a:pPr marL="0" lvl="0" indent="0" algn="l" rtl="0">
              <a:spcBef>
                <a:spcPts val="0"/>
              </a:spcBef>
              <a:spcAft>
                <a:spcPts val="0"/>
              </a:spcAft>
              <a:buNone/>
            </a:pPr>
            <a:r>
              <a:rPr lang="en"/>
              <a:t>Chat + Consider…</a:t>
            </a:r>
            <a:endParaRPr/>
          </a:p>
        </p:txBody>
      </p:sp>
      <p:grpSp>
        <p:nvGrpSpPr>
          <p:cNvPr id="1018" name="Google Shape;1018;p117"/>
          <p:cNvGrpSpPr/>
          <p:nvPr/>
        </p:nvGrpSpPr>
        <p:grpSpPr>
          <a:xfrm>
            <a:off x="5050978" y="1302658"/>
            <a:ext cx="572125" cy="572070"/>
            <a:chOff x="2635450" y="4321225"/>
            <a:chExt cx="368400" cy="466425"/>
          </a:xfrm>
        </p:grpSpPr>
        <p:sp>
          <p:nvSpPr>
            <p:cNvPr id="1019" name="Google Shape;1019;p117"/>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0" name="Google Shape;1020;p117"/>
            <p:cNvSpPr/>
            <p:nvPr/>
          </p:nvSpPr>
          <p:spPr>
            <a:xfrm>
              <a:off x="2819350" y="4321225"/>
              <a:ext cx="25" cy="347075"/>
            </a:xfrm>
            <a:custGeom>
              <a:avLst/>
              <a:gdLst/>
              <a:ahLst/>
              <a:cxnLst/>
              <a:rect l="l" t="t" r="r" b="b"/>
              <a:pathLst>
                <a:path w="1" h="13883" fill="none" extrusionOk="0">
                  <a:moveTo>
                    <a:pt x="0" y="13883"/>
                  </a:moveTo>
                  <a:lnTo>
                    <a:pt x="0"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1" name="Google Shape;1021;p117"/>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2" name="Google Shape;1022;p117"/>
            <p:cNvSpPr/>
            <p:nvPr/>
          </p:nvSpPr>
          <p:spPr>
            <a:xfrm>
              <a:off x="2850400" y="4372975"/>
              <a:ext cx="54825" cy="54825"/>
            </a:xfrm>
            <a:custGeom>
              <a:avLst/>
              <a:gdLst/>
              <a:ahLst/>
              <a:cxnLst/>
              <a:rect l="l" t="t" r="r" b="b"/>
              <a:pathLst>
                <a:path w="2193" h="2193" fill="none" extrusionOk="0">
                  <a:moveTo>
                    <a:pt x="2192" y="0"/>
                  </a:moveTo>
                  <a:lnTo>
                    <a:pt x="0" y="2192"/>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3" name="Google Shape;1023;p117"/>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4" name="Google Shape;1024;p117"/>
            <p:cNvSpPr/>
            <p:nvPr/>
          </p:nvSpPr>
          <p:spPr>
            <a:xfrm>
              <a:off x="2696350" y="4479525"/>
              <a:ext cx="87100" cy="87100"/>
            </a:xfrm>
            <a:custGeom>
              <a:avLst/>
              <a:gdLst/>
              <a:ahLst/>
              <a:cxnLst/>
              <a:rect l="l" t="t" r="r" b="b"/>
              <a:pathLst>
                <a:path w="3484" h="3484" fill="none" extrusionOk="0">
                  <a:moveTo>
                    <a:pt x="0" y="1"/>
                  </a:moveTo>
                  <a:lnTo>
                    <a:pt x="3483" y="3483"/>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025" name="Google Shape;1025;p117"/>
          <p:cNvGrpSpPr/>
          <p:nvPr/>
        </p:nvGrpSpPr>
        <p:grpSpPr>
          <a:xfrm>
            <a:off x="5150325" y="3219082"/>
            <a:ext cx="353567" cy="572014"/>
            <a:chOff x="3384375" y="2267500"/>
            <a:chExt cx="203375" cy="507825"/>
          </a:xfrm>
        </p:grpSpPr>
        <p:sp>
          <p:nvSpPr>
            <p:cNvPr id="1026" name="Google Shape;1026;p117"/>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7" name="Google Shape;1027;p117"/>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grpSp>
        <p:nvGrpSpPr>
          <p:cNvPr id="1028" name="Google Shape;1028;p117"/>
          <p:cNvGrpSpPr/>
          <p:nvPr/>
        </p:nvGrpSpPr>
        <p:grpSpPr>
          <a:xfrm>
            <a:off x="5013477" y="2331621"/>
            <a:ext cx="609523" cy="430560"/>
            <a:chOff x="3927500" y="301425"/>
            <a:chExt cx="461550" cy="411625"/>
          </a:xfrm>
        </p:grpSpPr>
        <p:sp>
          <p:nvSpPr>
            <p:cNvPr id="1029" name="Google Shape;1029;p117"/>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0" name="Google Shape;1030;p117"/>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1" name="Google Shape;1031;p117"/>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2" name="Google Shape;1032;p117"/>
            <p:cNvSpPr/>
            <p:nvPr/>
          </p:nvSpPr>
          <p:spPr>
            <a:xfrm>
              <a:off x="4295850" y="442075"/>
              <a:ext cx="46300" cy="26225"/>
            </a:xfrm>
            <a:custGeom>
              <a:avLst/>
              <a:gdLst/>
              <a:ahLst/>
              <a:cxnLst/>
              <a:rect l="l" t="t" r="r" b="b"/>
              <a:pathLst>
                <a:path w="1852" h="1049" fill="none" extrusionOk="0">
                  <a:moveTo>
                    <a:pt x="1" y="1"/>
                  </a:moveTo>
                  <a:lnTo>
                    <a:pt x="1852" y="1048"/>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3" name="Google Shape;1033;p117"/>
            <p:cNvSpPr/>
            <p:nvPr/>
          </p:nvSpPr>
          <p:spPr>
            <a:xfrm>
              <a:off x="4296475" y="415900"/>
              <a:ext cx="45075" cy="78575"/>
            </a:xfrm>
            <a:custGeom>
              <a:avLst/>
              <a:gdLst/>
              <a:ahLst/>
              <a:cxnLst/>
              <a:rect l="l" t="t" r="r" b="b"/>
              <a:pathLst>
                <a:path w="1803" h="3143" fill="none" extrusionOk="0">
                  <a:moveTo>
                    <a:pt x="1802" y="1"/>
                  </a:moveTo>
                  <a:lnTo>
                    <a:pt x="0" y="3142"/>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4" name="Google Shape;1034;p117"/>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5" name="Google Shape;1035;p117"/>
            <p:cNvSpPr/>
            <p:nvPr/>
          </p:nvSpPr>
          <p:spPr>
            <a:xfrm>
              <a:off x="3970725" y="558375"/>
              <a:ext cx="1850" cy="12200"/>
            </a:xfrm>
            <a:custGeom>
              <a:avLst/>
              <a:gdLst/>
              <a:ahLst/>
              <a:cxnLst/>
              <a:rect l="l" t="t" r="r" b="b"/>
              <a:pathLst>
                <a:path w="74" h="488" fill="none" extrusionOk="0">
                  <a:moveTo>
                    <a:pt x="0" y="488"/>
                  </a:moveTo>
                  <a:lnTo>
                    <a:pt x="73"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6" name="Google Shape;1036;p117"/>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7" name="Google Shape;1037;p117"/>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8" name="Google Shape;1038;p117"/>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9" name="Google Shape;1039;p117"/>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0" name="Google Shape;1040;p117"/>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1" name="Google Shape;1041;p117"/>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2" name="Google Shape;1042;p117"/>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3" name="Google Shape;1043;p117"/>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4" name="Google Shape;1044;p117"/>
            <p:cNvSpPr/>
            <p:nvPr/>
          </p:nvSpPr>
          <p:spPr>
            <a:xfrm>
              <a:off x="4141800" y="502975"/>
              <a:ext cx="3700" cy="11600"/>
            </a:xfrm>
            <a:custGeom>
              <a:avLst/>
              <a:gdLst/>
              <a:ahLst/>
              <a:cxnLst/>
              <a:rect l="l" t="t" r="r" b="b"/>
              <a:pathLst>
                <a:path w="148" h="464" fill="none" extrusionOk="0">
                  <a:moveTo>
                    <a:pt x="1" y="0"/>
                  </a:moveTo>
                  <a:lnTo>
                    <a:pt x="147" y="463"/>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5" name="Google Shape;1045;p117"/>
            <p:cNvSpPr/>
            <p:nvPr/>
          </p:nvSpPr>
          <p:spPr>
            <a:xfrm>
              <a:off x="4150950" y="533425"/>
              <a:ext cx="3675" cy="11575"/>
            </a:xfrm>
            <a:custGeom>
              <a:avLst/>
              <a:gdLst/>
              <a:ahLst/>
              <a:cxnLst/>
              <a:rect l="l" t="t" r="r" b="b"/>
              <a:pathLst>
                <a:path w="147" h="463" fill="none" extrusionOk="0">
                  <a:moveTo>
                    <a:pt x="0" y="0"/>
                  </a:moveTo>
                  <a:lnTo>
                    <a:pt x="146" y="463"/>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6" name="Google Shape;1046;p117"/>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7" name="Google Shape;1047;p117"/>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8" name="Google Shape;1048;p117"/>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9" name="Google Shape;1049;p117"/>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0" name="Google Shape;1050;p117"/>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1" name="Google Shape;1051;p117"/>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2" name="Google Shape;1052;p117"/>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3" name="Google Shape;1053;p117"/>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4" name="Google Shape;1054;p117"/>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5" name="Google Shape;1055;p117"/>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056" name="Google Shape;1056;p117"/>
          <p:cNvSpPr/>
          <p:nvPr/>
        </p:nvSpPr>
        <p:spPr>
          <a:xfrm>
            <a:off x="5091943" y="4210256"/>
            <a:ext cx="452971" cy="430532"/>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solidFill>
            <a:schemeClr val="accent1"/>
          </a:solidFill>
          <a:ln w="28575" cap="rnd"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7" name="Google Shape;1057;p117"/>
          <p:cNvSpPr txBox="1"/>
          <p:nvPr/>
        </p:nvSpPr>
        <p:spPr>
          <a:xfrm>
            <a:off x="5838200" y="1388588"/>
            <a:ext cx="2472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entury Gothic"/>
                <a:ea typeface="Century Gothic"/>
                <a:cs typeface="Century Gothic"/>
                <a:sym typeface="Century Gothic"/>
              </a:rPr>
              <a:t>Root Cause Focus </a:t>
            </a:r>
            <a:endParaRPr sz="1700">
              <a:latin typeface="Century Gothic"/>
              <a:ea typeface="Century Gothic"/>
              <a:cs typeface="Century Gothic"/>
              <a:sym typeface="Century Gothic"/>
            </a:endParaRPr>
          </a:p>
        </p:txBody>
      </p:sp>
      <p:sp>
        <p:nvSpPr>
          <p:cNvPr id="1058" name="Google Shape;1058;p117"/>
          <p:cNvSpPr txBox="1"/>
          <p:nvPr/>
        </p:nvSpPr>
        <p:spPr>
          <a:xfrm>
            <a:off x="5905825" y="2323688"/>
            <a:ext cx="2472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entury Gothic"/>
                <a:ea typeface="Century Gothic"/>
                <a:cs typeface="Century Gothic"/>
                <a:sym typeface="Century Gothic"/>
              </a:rPr>
              <a:t>Meaning Making</a:t>
            </a:r>
            <a:endParaRPr sz="1700">
              <a:latin typeface="Century Gothic"/>
              <a:ea typeface="Century Gothic"/>
              <a:cs typeface="Century Gothic"/>
              <a:sym typeface="Century Gothic"/>
            </a:endParaRPr>
          </a:p>
        </p:txBody>
      </p:sp>
      <p:sp>
        <p:nvSpPr>
          <p:cNvPr id="1059" name="Google Shape;1059;p117"/>
          <p:cNvSpPr txBox="1"/>
          <p:nvPr/>
        </p:nvSpPr>
        <p:spPr>
          <a:xfrm>
            <a:off x="5838200" y="3258788"/>
            <a:ext cx="2472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entury Gothic"/>
                <a:ea typeface="Century Gothic"/>
                <a:cs typeface="Century Gothic"/>
                <a:sym typeface="Century Gothic"/>
              </a:rPr>
              <a:t>Identity Shifts</a:t>
            </a:r>
            <a:endParaRPr sz="1700">
              <a:latin typeface="Century Gothic"/>
              <a:ea typeface="Century Gothic"/>
              <a:cs typeface="Century Gothic"/>
              <a:sym typeface="Century Gothic"/>
            </a:endParaRPr>
          </a:p>
        </p:txBody>
      </p:sp>
      <p:sp>
        <p:nvSpPr>
          <p:cNvPr id="1060" name="Google Shape;1060;p117"/>
          <p:cNvSpPr txBox="1"/>
          <p:nvPr/>
        </p:nvSpPr>
        <p:spPr>
          <a:xfrm>
            <a:off x="5905825" y="4193888"/>
            <a:ext cx="2472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entury Gothic"/>
                <a:ea typeface="Century Gothic"/>
                <a:cs typeface="Century Gothic"/>
                <a:sym typeface="Century Gothic"/>
              </a:rPr>
              <a:t>Repair</a:t>
            </a:r>
            <a:endParaRPr sz="1700">
              <a:latin typeface="Century Gothic"/>
              <a:ea typeface="Century Gothic"/>
              <a:cs typeface="Century Gothic"/>
              <a:sym typeface="Century Gothic"/>
            </a:endParaRPr>
          </a:p>
        </p:txBody>
      </p:sp>
      <p:sp>
        <p:nvSpPr>
          <p:cNvPr id="1061" name="Google Shape;1061;p117"/>
          <p:cNvSpPr txBox="1"/>
          <p:nvPr/>
        </p:nvSpPr>
        <p:spPr>
          <a:xfrm>
            <a:off x="556325" y="1895700"/>
            <a:ext cx="38394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entury Gothic"/>
                <a:ea typeface="Century Gothic"/>
                <a:cs typeface="Century Gothic"/>
                <a:sym typeface="Century Gothic"/>
              </a:rPr>
              <a:t>Of these elements of leadership work, which feels most resonant for you right now? Why?</a:t>
            </a:r>
            <a:endParaRPr sz="2400">
              <a:latin typeface="Century Gothic"/>
              <a:ea typeface="Century Gothic"/>
              <a:cs typeface="Century Gothic"/>
              <a:sym typeface="Century Gothic"/>
            </a:endParaRPr>
          </a:p>
        </p:txBody>
      </p:sp>
      <p:pic>
        <p:nvPicPr>
          <p:cNvPr id="1062" name="Google Shape;1062;p117"/>
          <p:cNvPicPr preferRelativeResize="0"/>
          <p:nvPr/>
        </p:nvPicPr>
        <p:blipFill>
          <a:blip r:embed="rId3">
            <a:alphaModFix/>
          </a:blip>
          <a:stretch>
            <a:fillRect/>
          </a:stretch>
        </p:blipFill>
        <p:spPr>
          <a:xfrm>
            <a:off x="194825" y="4559725"/>
            <a:ext cx="557198" cy="557198"/>
          </a:xfrm>
          <a:prstGeom prst="rect">
            <a:avLst/>
          </a:prstGeom>
          <a:noFill/>
          <a:ln>
            <a:noFill/>
          </a:ln>
        </p:spPr>
      </p:pic>
      <p:sp>
        <p:nvSpPr>
          <p:cNvPr id="1063" name="Google Shape;1063;p117"/>
          <p:cNvSpPr txBox="1"/>
          <p:nvPr/>
        </p:nvSpPr>
        <p:spPr>
          <a:xfrm>
            <a:off x="733875" y="4661325"/>
            <a:ext cx="5752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5 minutes large group</a:t>
            </a:r>
            <a:endParaRPr sz="1100">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068" name="Google Shape;1068;p118" descr="4 R's - Venn Diagram.png"/>
          <p:cNvPicPr preferRelativeResize="0"/>
          <p:nvPr/>
        </p:nvPicPr>
        <p:blipFill rotWithShape="1">
          <a:blip r:embed="rId3">
            <a:alphaModFix/>
          </a:blip>
          <a:srcRect l="40786" t="14127" r="11364" b="3015"/>
          <a:stretch/>
        </p:blipFill>
        <p:spPr>
          <a:xfrm>
            <a:off x="5048026" y="60949"/>
            <a:ext cx="4021349" cy="3917025"/>
          </a:xfrm>
          <a:prstGeom prst="rect">
            <a:avLst/>
          </a:prstGeom>
          <a:noFill/>
          <a:ln>
            <a:noFill/>
          </a:ln>
        </p:spPr>
      </p:pic>
      <p:sp>
        <p:nvSpPr>
          <p:cNvPr id="1069" name="Google Shape;1069;p118"/>
          <p:cNvSpPr txBox="1"/>
          <p:nvPr/>
        </p:nvSpPr>
        <p:spPr>
          <a:xfrm>
            <a:off x="538200" y="780075"/>
            <a:ext cx="4285200" cy="124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Century Gothic"/>
                <a:ea typeface="Century Gothic"/>
                <a:cs typeface="Century Gothic"/>
                <a:sym typeface="Century Gothic"/>
              </a:rPr>
              <a:t>So, we’ve examined all this: </a:t>
            </a:r>
            <a:r>
              <a:rPr lang="en" sz="2300" b="1">
                <a:latin typeface="Century Gothic"/>
                <a:ea typeface="Century Gothic"/>
                <a:cs typeface="Century Gothic"/>
                <a:sym typeface="Century Gothic"/>
              </a:rPr>
              <a:t>What do we do with it in our classrooms?</a:t>
            </a:r>
            <a:endParaRPr sz="2300" b="1">
              <a:latin typeface="Century Gothic"/>
              <a:ea typeface="Century Gothic"/>
              <a:cs typeface="Century Gothic"/>
              <a:sym typeface="Century Gothic"/>
            </a:endParaRPr>
          </a:p>
        </p:txBody>
      </p:sp>
      <p:pic>
        <p:nvPicPr>
          <p:cNvPr id="1070" name="Google Shape;1070;p118"/>
          <p:cNvPicPr preferRelativeResize="0"/>
          <p:nvPr/>
        </p:nvPicPr>
        <p:blipFill>
          <a:blip r:embed="rId4">
            <a:alphaModFix amt="86000"/>
          </a:blip>
          <a:stretch>
            <a:fillRect/>
          </a:stretch>
        </p:blipFill>
        <p:spPr>
          <a:xfrm>
            <a:off x="283125" y="2514000"/>
            <a:ext cx="4870850" cy="2367400"/>
          </a:xfrm>
          <a:prstGeom prst="rect">
            <a:avLst/>
          </a:prstGeom>
          <a:noFill/>
          <a:ln>
            <a:noFill/>
          </a:ln>
        </p:spPr>
      </p:pic>
      <p:pic>
        <p:nvPicPr>
          <p:cNvPr id="1071" name="Google Shape;1071;p118"/>
          <p:cNvPicPr preferRelativeResize="0"/>
          <p:nvPr/>
        </p:nvPicPr>
        <p:blipFill>
          <a:blip r:embed="rId5">
            <a:alphaModFix/>
          </a:blip>
          <a:stretch>
            <a:fillRect/>
          </a:stretch>
        </p:blipFill>
        <p:spPr>
          <a:xfrm rot="-1103223">
            <a:off x="4830393" y="3560386"/>
            <a:ext cx="1810717" cy="92184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19"/>
          <p:cNvSpPr txBox="1"/>
          <p:nvPr/>
        </p:nvSpPr>
        <p:spPr>
          <a:xfrm>
            <a:off x="-150075" y="345649"/>
            <a:ext cx="5211300" cy="585300"/>
          </a:xfrm>
          <a:prstGeom prst="rect">
            <a:avLst/>
          </a:prstGeom>
          <a:solidFill>
            <a:srgbClr val="653665"/>
          </a:solidFill>
          <a:ln>
            <a:noFill/>
          </a:ln>
        </p:spPr>
        <p:txBody>
          <a:bodyPr spcFirstLastPara="1" wrap="square" lIns="0" tIns="0" rIns="0" bIns="0" anchor="ctr" anchorCtr="0">
            <a:noAutofit/>
          </a:bodyPr>
          <a:lstStyle/>
          <a:p>
            <a:pPr marL="0" marR="0" lvl="0" indent="0" algn="ctr" rtl="0">
              <a:spcBef>
                <a:spcPts val="0"/>
              </a:spcBef>
              <a:spcAft>
                <a:spcPts val="0"/>
              </a:spcAft>
              <a:buClr>
                <a:srgbClr val="77BE43"/>
              </a:buClr>
              <a:buSzPts val="2600"/>
              <a:buFont typeface="Calibri"/>
              <a:buNone/>
            </a:pPr>
            <a:r>
              <a:rPr lang="en" sz="2600">
                <a:solidFill>
                  <a:schemeClr val="lt1"/>
                </a:solidFill>
                <a:latin typeface="Century Gothic"/>
                <a:ea typeface="Century Gothic"/>
                <a:cs typeface="Century Gothic"/>
                <a:sym typeface="Century Gothic"/>
              </a:rPr>
              <a:t>APPLICATION GRID</a:t>
            </a:r>
            <a:endParaRPr sz="2600">
              <a:solidFill>
                <a:schemeClr val="lt1"/>
              </a:solidFill>
              <a:latin typeface="Century Gothic"/>
              <a:ea typeface="Century Gothic"/>
              <a:cs typeface="Century Gothic"/>
              <a:sym typeface="Century Gothic"/>
            </a:endParaRPr>
          </a:p>
        </p:txBody>
      </p:sp>
      <p:pic>
        <p:nvPicPr>
          <p:cNvPr id="1077" name="Google Shape;1077;p119">
            <a:hlinkClick r:id="rId3"/>
          </p:cNvPr>
          <p:cNvPicPr preferRelativeResize="0"/>
          <p:nvPr/>
        </p:nvPicPr>
        <p:blipFill rotWithShape="1">
          <a:blip r:embed="rId4">
            <a:alphaModFix/>
          </a:blip>
          <a:srcRect t="3260"/>
          <a:stretch/>
        </p:blipFill>
        <p:spPr>
          <a:xfrm rot="184817">
            <a:off x="4054225" y="1330550"/>
            <a:ext cx="4211175" cy="3011375"/>
          </a:xfrm>
          <a:prstGeom prst="rect">
            <a:avLst/>
          </a:prstGeom>
          <a:noFill/>
          <a:ln w="9525" cap="flat" cmpd="sng">
            <a:solidFill>
              <a:srgbClr val="BFBFBF"/>
            </a:solidFill>
            <a:prstDash val="solid"/>
            <a:round/>
            <a:headEnd type="none" w="sm" len="sm"/>
            <a:tailEnd type="none" w="sm" len="sm"/>
          </a:ln>
          <a:effectLst>
            <a:outerShdw blurRad="185738" dist="247650" dir="3480000" algn="bl" rotWithShape="0">
              <a:srgbClr val="000000">
                <a:alpha val="50000"/>
              </a:srgbClr>
            </a:outerShdw>
          </a:effectLst>
        </p:spPr>
      </p:pic>
      <p:sp>
        <p:nvSpPr>
          <p:cNvPr id="1078" name="Google Shape;1078;p119"/>
          <p:cNvSpPr txBox="1"/>
          <p:nvPr/>
        </p:nvSpPr>
        <p:spPr>
          <a:xfrm>
            <a:off x="360675" y="2063850"/>
            <a:ext cx="3365700" cy="1015800"/>
          </a:xfrm>
          <a:prstGeom prst="rect">
            <a:avLst/>
          </a:prstGeom>
          <a:solidFill>
            <a:srgbClr val="EEEEE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entury Gothic"/>
                <a:ea typeface="Century Gothic"/>
                <a:cs typeface="Century Gothic"/>
                <a:sym typeface="Century Gothic"/>
              </a:rPr>
              <a:t>Post session offering: Identify actionable steps you might take to apply this content </a:t>
            </a:r>
            <a:endParaRPr sz="1800">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graphicFrame>
        <p:nvGraphicFramePr>
          <p:cNvPr id="1083" name="Google Shape;1083;p120"/>
          <p:cNvGraphicFramePr/>
          <p:nvPr/>
        </p:nvGraphicFramePr>
        <p:xfrm>
          <a:off x="492000" y="1259675"/>
          <a:ext cx="3000000" cy="3000000"/>
        </p:xfrm>
        <a:graphic>
          <a:graphicData uri="http://schemas.openxmlformats.org/drawingml/2006/table">
            <a:tbl>
              <a:tblPr>
                <a:noFill/>
                <a:tableStyleId>{D9AD5086-B53D-4BD1-B391-9E79D42161C0}</a:tableStyleId>
              </a:tblPr>
              <a:tblGrid>
                <a:gridCol w="861275">
                  <a:extLst>
                    <a:ext uri="{9D8B030D-6E8A-4147-A177-3AD203B41FA5}">
                      <a16:colId xmlns:a16="http://schemas.microsoft.com/office/drawing/2014/main" val="20000"/>
                    </a:ext>
                  </a:extLst>
                </a:gridCol>
                <a:gridCol w="2436650">
                  <a:extLst>
                    <a:ext uri="{9D8B030D-6E8A-4147-A177-3AD203B41FA5}">
                      <a16:colId xmlns:a16="http://schemas.microsoft.com/office/drawing/2014/main" val="20001"/>
                    </a:ext>
                  </a:extLst>
                </a:gridCol>
                <a:gridCol w="2436650">
                  <a:extLst>
                    <a:ext uri="{9D8B030D-6E8A-4147-A177-3AD203B41FA5}">
                      <a16:colId xmlns:a16="http://schemas.microsoft.com/office/drawing/2014/main" val="20002"/>
                    </a:ext>
                  </a:extLst>
                </a:gridCol>
                <a:gridCol w="2436650">
                  <a:extLst>
                    <a:ext uri="{9D8B030D-6E8A-4147-A177-3AD203B41FA5}">
                      <a16:colId xmlns:a16="http://schemas.microsoft.com/office/drawing/2014/main" val="20003"/>
                    </a:ext>
                  </a:extLst>
                </a:gridCol>
              </a:tblGrid>
              <a:tr h="443575">
                <a:tc>
                  <a:txBody>
                    <a:bodyPr/>
                    <a:lstStyle/>
                    <a:p>
                      <a:pPr marL="0" lvl="0" indent="0" algn="l" rtl="0">
                        <a:spcBef>
                          <a:spcPts val="0"/>
                        </a:spcBef>
                        <a:spcAft>
                          <a:spcPts val="0"/>
                        </a:spcAft>
                        <a:buNone/>
                      </a:pPr>
                      <a:endParaRPr>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 b="1">
                          <a:latin typeface="Century Gothic"/>
                          <a:ea typeface="Century Gothic"/>
                          <a:cs typeface="Century Gothic"/>
                          <a:sym typeface="Century Gothic"/>
                        </a:rPr>
                        <a:t>Individual Role</a:t>
                      </a:r>
                      <a:endParaRPr b="1">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 b="1">
                          <a:latin typeface="Century Gothic"/>
                          <a:ea typeface="Century Gothic"/>
                          <a:cs typeface="Century Gothic"/>
                          <a:sym typeface="Century Gothic"/>
                        </a:rPr>
                        <a:t>Immediate Team</a:t>
                      </a:r>
                      <a:endParaRPr b="1">
                        <a:latin typeface="Century Gothic"/>
                        <a:ea typeface="Century Gothic"/>
                        <a:cs typeface="Century Gothic"/>
                        <a:sym typeface="Century Gothic"/>
                      </a:endParaRPr>
                    </a:p>
                  </a:txBody>
                  <a:tcPr marL="91425" marR="91425" marT="91425" marB="91425"/>
                </a:tc>
                <a:tc>
                  <a:txBody>
                    <a:bodyPr/>
                    <a:lstStyle/>
                    <a:p>
                      <a:pPr marL="0" lvl="0" indent="0" algn="ctr" rtl="0">
                        <a:spcBef>
                          <a:spcPts val="0"/>
                        </a:spcBef>
                        <a:spcAft>
                          <a:spcPts val="0"/>
                        </a:spcAft>
                        <a:buNone/>
                      </a:pPr>
                      <a:r>
                        <a:rPr lang="en" b="1">
                          <a:latin typeface="Century Gothic"/>
                          <a:ea typeface="Century Gothic"/>
                          <a:cs typeface="Century Gothic"/>
                          <a:sym typeface="Century Gothic"/>
                        </a:rPr>
                        <a:t>School System/Org</a:t>
                      </a:r>
                      <a:endParaRPr b="1">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r h="972525">
                <a:tc>
                  <a:txBody>
                    <a:bodyPr/>
                    <a:lstStyle/>
                    <a:p>
                      <a:pPr marL="0" lvl="0" indent="0" algn="ctr" rtl="0">
                        <a:spcBef>
                          <a:spcPts val="0"/>
                        </a:spcBef>
                        <a:spcAft>
                          <a:spcPts val="0"/>
                        </a:spcAft>
                        <a:buNone/>
                      </a:pPr>
                      <a:r>
                        <a:rPr lang="en" b="1">
                          <a:latin typeface="Century Gothic"/>
                          <a:ea typeface="Century Gothic"/>
                          <a:cs typeface="Century Gothic"/>
                          <a:sym typeface="Century Gothic"/>
                        </a:rPr>
                        <a:t>Stop</a:t>
                      </a:r>
                      <a:endParaRPr b="1">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500">
                          <a:solidFill>
                            <a:srgbClr val="653665"/>
                          </a:solidFill>
                          <a:latin typeface="Architects Daughter"/>
                          <a:ea typeface="Architects Daughter"/>
                          <a:cs typeface="Architects Daughter"/>
                          <a:sym typeface="Architects Daughter"/>
                        </a:rPr>
                        <a:t>Viewing student behavior as a character flaw.</a:t>
                      </a:r>
                      <a:endParaRPr sz="1500">
                        <a:solidFill>
                          <a:srgbClr val="653665"/>
                        </a:solidFill>
                        <a:latin typeface="Architects Daughter"/>
                        <a:ea typeface="Architects Daughter"/>
                        <a:cs typeface="Architects Daughter"/>
                        <a:sym typeface="Architects Daughter"/>
                      </a:endParaRPr>
                    </a:p>
                  </a:txBody>
                  <a:tcPr marL="91425" marR="91425" marT="91425" marB="91425" anchor="ctr"/>
                </a:tc>
                <a:tc>
                  <a:txBody>
                    <a:bodyPr/>
                    <a:lstStyle/>
                    <a:p>
                      <a:pPr marL="0" lvl="0" indent="0" algn="ctr" rtl="0">
                        <a:spcBef>
                          <a:spcPts val="0"/>
                        </a:spcBef>
                        <a:spcAft>
                          <a:spcPts val="0"/>
                        </a:spcAft>
                        <a:buNone/>
                      </a:pPr>
                      <a:endParaRPr sz="1500">
                        <a:solidFill>
                          <a:srgbClr val="653665"/>
                        </a:solidFill>
                        <a:latin typeface="Architects Daughter"/>
                        <a:ea typeface="Architects Daughter"/>
                        <a:cs typeface="Architects Daughter"/>
                        <a:sym typeface="Architects Daughter"/>
                      </a:endParaRPr>
                    </a:p>
                  </a:txBody>
                  <a:tcPr marL="91425" marR="91425" marT="91425" marB="91425" anchor="ctr"/>
                </a:tc>
                <a:tc>
                  <a:txBody>
                    <a:bodyPr/>
                    <a:lstStyle/>
                    <a:p>
                      <a:pPr marL="0" lvl="0" indent="0" algn="ctr" rtl="0">
                        <a:spcBef>
                          <a:spcPts val="0"/>
                        </a:spcBef>
                        <a:spcAft>
                          <a:spcPts val="0"/>
                        </a:spcAft>
                        <a:buNone/>
                      </a:pPr>
                      <a:endParaRPr sz="1500">
                        <a:solidFill>
                          <a:srgbClr val="653665"/>
                        </a:solidFill>
                        <a:latin typeface="Architects Daughter"/>
                        <a:ea typeface="Architects Daughter"/>
                        <a:cs typeface="Architects Daughter"/>
                        <a:sym typeface="Architects Daughter"/>
                      </a:endParaRPr>
                    </a:p>
                  </a:txBody>
                  <a:tcPr marL="91425" marR="91425" marT="91425" marB="91425" anchor="ctr"/>
                </a:tc>
                <a:extLst>
                  <a:ext uri="{0D108BD9-81ED-4DB2-BD59-A6C34878D82A}">
                    <a16:rowId xmlns:a16="http://schemas.microsoft.com/office/drawing/2014/main" val="10001"/>
                  </a:ext>
                </a:extLst>
              </a:tr>
              <a:tr h="972525">
                <a:tc>
                  <a:txBody>
                    <a:bodyPr/>
                    <a:lstStyle/>
                    <a:p>
                      <a:pPr marL="0" lvl="0" indent="0" algn="ctr" rtl="0">
                        <a:spcBef>
                          <a:spcPts val="0"/>
                        </a:spcBef>
                        <a:spcAft>
                          <a:spcPts val="0"/>
                        </a:spcAft>
                        <a:buNone/>
                      </a:pPr>
                      <a:r>
                        <a:rPr lang="en" b="1">
                          <a:latin typeface="Century Gothic"/>
                          <a:ea typeface="Century Gothic"/>
                          <a:cs typeface="Century Gothic"/>
                          <a:sym typeface="Century Gothic"/>
                        </a:rPr>
                        <a:t>Sustain</a:t>
                      </a:r>
                      <a:endParaRPr b="1">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500">
                          <a:solidFill>
                            <a:srgbClr val="653665"/>
                          </a:solidFill>
                          <a:latin typeface="Architects Daughter"/>
                          <a:ea typeface="Architects Daughter"/>
                          <a:cs typeface="Architects Daughter"/>
                          <a:sym typeface="Architects Daughter"/>
                        </a:rPr>
                        <a:t>Self-care by not responding to emails after 5pm</a:t>
                      </a:r>
                      <a:endParaRPr sz="1500">
                        <a:solidFill>
                          <a:srgbClr val="653665"/>
                        </a:solidFill>
                        <a:latin typeface="Architects Daughter"/>
                        <a:ea typeface="Architects Daughter"/>
                        <a:cs typeface="Architects Daughter"/>
                        <a:sym typeface="Architects Daughter"/>
                      </a:endParaRPr>
                    </a:p>
                  </a:txBody>
                  <a:tcPr marL="91425" marR="91425" marT="91425" marB="91425" anchor="ctr"/>
                </a:tc>
                <a:tc>
                  <a:txBody>
                    <a:bodyPr/>
                    <a:lstStyle/>
                    <a:p>
                      <a:pPr marL="0" lvl="0" indent="0" algn="ctr" rtl="0">
                        <a:spcBef>
                          <a:spcPts val="0"/>
                        </a:spcBef>
                        <a:spcAft>
                          <a:spcPts val="0"/>
                        </a:spcAft>
                        <a:buClr>
                          <a:schemeClr val="dk1"/>
                        </a:buClr>
                        <a:buSzPts val="1100"/>
                        <a:buFont typeface="Arial"/>
                        <a:buNone/>
                      </a:pPr>
                      <a:r>
                        <a:rPr lang="en" sz="1500">
                          <a:solidFill>
                            <a:srgbClr val="653665"/>
                          </a:solidFill>
                          <a:latin typeface="Architects Daughter"/>
                          <a:ea typeface="Architects Daughter"/>
                          <a:cs typeface="Architects Daughter"/>
                          <a:sym typeface="Architects Daughter"/>
                        </a:rPr>
                        <a:t>Circle discussions to check-in.</a:t>
                      </a:r>
                      <a:endParaRPr sz="1500">
                        <a:solidFill>
                          <a:srgbClr val="653665"/>
                        </a:solidFill>
                        <a:latin typeface="Architects Daughter"/>
                        <a:ea typeface="Architects Daughter"/>
                        <a:cs typeface="Architects Daughter"/>
                        <a:sym typeface="Architects Daughter"/>
                      </a:endParaRPr>
                    </a:p>
                  </a:txBody>
                  <a:tcPr marL="91425" marR="91425" marT="91425" marB="91425" anchor="ctr"/>
                </a:tc>
                <a:tc>
                  <a:txBody>
                    <a:bodyPr/>
                    <a:lstStyle/>
                    <a:p>
                      <a:pPr marL="0" lvl="0" indent="0" algn="ctr" rtl="0">
                        <a:spcBef>
                          <a:spcPts val="0"/>
                        </a:spcBef>
                        <a:spcAft>
                          <a:spcPts val="0"/>
                        </a:spcAft>
                        <a:buNone/>
                      </a:pPr>
                      <a:endParaRPr sz="1500">
                        <a:solidFill>
                          <a:srgbClr val="653665"/>
                        </a:solidFill>
                        <a:latin typeface="Architects Daughter"/>
                        <a:ea typeface="Architects Daughter"/>
                        <a:cs typeface="Architects Daughter"/>
                        <a:sym typeface="Architects Daughter"/>
                      </a:endParaRPr>
                    </a:p>
                  </a:txBody>
                  <a:tcPr marL="91425" marR="91425" marT="91425" marB="91425" anchor="ctr"/>
                </a:tc>
                <a:extLst>
                  <a:ext uri="{0D108BD9-81ED-4DB2-BD59-A6C34878D82A}">
                    <a16:rowId xmlns:a16="http://schemas.microsoft.com/office/drawing/2014/main" val="10002"/>
                  </a:ext>
                </a:extLst>
              </a:tr>
              <a:tr h="972525">
                <a:tc>
                  <a:txBody>
                    <a:bodyPr/>
                    <a:lstStyle/>
                    <a:p>
                      <a:pPr marL="0" lvl="0" indent="0" algn="ctr" rtl="0">
                        <a:spcBef>
                          <a:spcPts val="0"/>
                        </a:spcBef>
                        <a:spcAft>
                          <a:spcPts val="0"/>
                        </a:spcAft>
                        <a:buNone/>
                      </a:pPr>
                      <a:r>
                        <a:rPr lang="en" b="1">
                          <a:latin typeface="Century Gothic"/>
                          <a:ea typeface="Century Gothic"/>
                          <a:cs typeface="Century Gothic"/>
                          <a:sym typeface="Century Gothic"/>
                        </a:rPr>
                        <a:t>Start</a:t>
                      </a:r>
                      <a:endParaRPr b="1">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endParaRPr sz="1500">
                        <a:solidFill>
                          <a:srgbClr val="653665"/>
                        </a:solidFill>
                        <a:latin typeface="Architects Daughter"/>
                        <a:ea typeface="Architects Daughter"/>
                        <a:cs typeface="Architects Daughter"/>
                        <a:sym typeface="Architects Daughter"/>
                      </a:endParaRPr>
                    </a:p>
                  </a:txBody>
                  <a:tcPr marL="91425" marR="91425" marT="91425" marB="91425" anchor="ctr"/>
                </a:tc>
                <a:tc>
                  <a:txBody>
                    <a:bodyPr/>
                    <a:lstStyle/>
                    <a:p>
                      <a:pPr marL="0" lvl="0" indent="0" algn="ctr" rtl="0">
                        <a:spcBef>
                          <a:spcPts val="0"/>
                        </a:spcBef>
                        <a:spcAft>
                          <a:spcPts val="0"/>
                        </a:spcAft>
                        <a:buNone/>
                      </a:pPr>
                      <a:r>
                        <a:rPr lang="en" sz="1500">
                          <a:solidFill>
                            <a:srgbClr val="653665"/>
                          </a:solidFill>
                          <a:latin typeface="Architects Daughter"/>
                          <a:ea typeface="Architects Daughter"/>
                          <a:cs typeface="Architects Daughter"/>
                          <a:sym typeface="Architects Daughter"/>
                        </a:rPr>
                        <a:t>Implementing quick brain science lessons/videos as bellringer</a:t>
                      </a:r>
                      <a:endParaRPr sz="1500">
                        <a:solidFill>
                          <a:srgbClr val="653665"/>
                        </a:solidFill>
                        <a:latin typeface="Architects Daughter"/>
                        <a:ea typeface="Architects Daughter"/>
                        <a:cs typeface="Architects Daughter"/>
                        <a:sym typeface="Architects Daughter"/>
                      </a:endParaRPr>
                    </a:p>
                  </a:txBody>
                  <a:tcPr marL="91425" marR="91425" marT="91425" marB="91425" anchor="ctr"/>
                </a:tc>
                <a:tc>
                  <a:txBody>
                    <a:bodyPr/>
                    <a:lstStyle/>
                    <a:p>
                      <a:pPr marL="0" lvl="0" indent="0" algn="ctr" rtl="0">
                        <a:spcBef>
                          <a:spcPts val="0"/>
                        </a:spcBef>
                        <a:spcAft>
                          <a:spcPts val="0"/>
                        </a:spcAft>
                        <a:buNone/>
                      </a:pPr>
                      <a:r>
                        <a:rPr lang="en" sz="1500">
                          <a:solidFill>
                            <a:srgbClr val="653665"/>
                          </a:solidFill>
                          <a:latin typeface="Architects Daughter"/>
                          <a:ea typeface="Architects Daughter"/>
                          <a:cs typeface="Architects Daughter"/>
                          <a:sym typeface="Architects Daughter"/>
                        </a:rPr>
                        <a:t>Trauma-informed committee with staff, parents and students</a:t>
                      </a:r>
                      <a:endParaRPr sz="1500">
                        <a:solidFill>
                          <a:srgbClr val="653665"/>
                        </a:solidFill>
                        <a:latin typeface="Architects Daughter"/>
                        <a:ea typeface="Architects Daughter"/>
                        <a:cs typeface="Architects Daughter"/>
                        <a:sym typeface="Architects Daughter"/>
                      </a:endParaRPr>
                    </a:p>
                  </a:txBody>
                  <a:tcPr marL="91425" marR="91425" marT="91425" marB="91425" anchor="ctr"/>
                </a:tc>
                <a:extLst>
                  <a:ext uri="{0D108BD9-81ED-4DB2-BD59-A6C34878D82A}">
                    <a16:rowId xmlns:a16="http://schemas.microsoft.com/office/drawing/2014/main" val="10003"/>
                  </a:ext>
                </a:extLst>
              </a:tr>
            </a:tbl>
          </a:graphicData>
        </a:graphic>
      </p:graphicFrame>
      <p:sp>
        <p:nvSpPr>
          <p:cNvPr id="1084" name="Google Shape;1084;p120"/>
          <p:cNvSpPr txBox="1"/>
          <p:nvPr/>
        </p:nvSpPr>
        <p:spPr>
          <a:xfrm>
            <a:off x="-150075" y="345649"/>
            <a:ext cx="5211300" cy="585300"/>
          </a:xfrm>
          <a:prstGeom prst="rect">
            <a:avLst/>
          </a:prstGeom>
          <a:solidFill>
            <a:srgbClr val="653665"/>
          </a:solidFill>
          <a:ln>
            <a:noFill/>
          </a:ln>
        </p:spPr>
        <p:txBody>
          <a:bodyPr spcFirstLastPara="1" wrap="square" lIns="0" tIns="0" rIns="0" bIns="0" anchor="ctr" anchorCtr="0">
            <a:noAutofit/>
          </a:bodyPr>
          <a:lstStyle/>
          <a:p>
            <a:pPr marL="0" marR="0" lvl="0" indent="0" algn="ctr" rtl="0">
              <a:spcBef>
                <a:spcPts val="0"/>
              </a:spcBef>
              <a:spcAft>
                <a:spcPts val="0"/>
              </a:spcAft>
              <a:buClr>
                <a:srgbClr val="77BE43"/>
              </a:buClr>
              <a:buSzPts val="2600"/>
              <a:buFont typeface="Calibri"/>
              <a:buNone/>
            </a:pPr>
            <a:r>
              <a:rPr lang="en" sz="2600">
                <a:solidFill>
                  <a:schemeClr val="lt1"/>
                </a:solidFill>
                <a:latin typeface="Century Gothic"/>
                <a:ea typeface="Century Gothic"/>
                <a:cs typeface="Century Gothic"/>
                <a:sym typeface="Century Gothic"/>
              </a:rPr>
              <a:t>APPLICATION GRID</a:t>
            </a:r>
            <a:endParaRPr sz="2600">
              <a:solidFill>
                <a:schemeClr val="lt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pic>
        <p:nvPicPr>
          <p:cNvPr id="1089" name="Google Shape;1089;p121"/>
          <p:cNvPicPr preferRelativeResize="0"/>
          <p:nvPr/>
        </p:nvPicPr>
        <p:blipFill>
          <a:blip r:embed="rId3">
            <a:alphaModFix/>
          </a:blip>
          <a:stretch>
            <a:fillRect/>
          </a:stretch>
        </p:blipFill>
        <p:spPr>
          <a:xfrm>
            <a:off x="0" y="-762000"/>
            <a:ext cx="9144001" cy="6096001"/>
          </a:xfrm>
          <a:prstGeom prst="rect">
            <a:avLst/>
          </a:prstGeom>
          <a:noFill/>
          <a:ln>
            <a:noFill/>
          </a:ln>
        </p:spPr>
      </p:pic>
      <p:sp>
        <p:nvSpPr>
          <p:cNvPr id="1090" name="Google Shape;1090;p121"/>
          <p:cNvSpPr txBox="1"/>
          <p:nvPr/>
        </p:nvSpPr>
        <p:spPr>
          <a:xfrm>
            <a:off x="-150075" y="345649"/>
            <a:ext cx="5211300" cy="585300"/>
          </a:xfrm>
          <a:prstGeom prst="rect">
            <a:avLst/>
          </a:prstGeom>
          <a:solidFill>
            <a:srgbClr val="653665"/>
          </a:solidFill>
          <a:ln>
            <a:noFill/>
          </a:ln>
        </p:spPr>
        <p:txBody>
          <a:bodyPr spcFirstLastPara="1" wrap="square" lIns="0" tIns="0" rIns="0" bIns="0" anchor="ctr" anchorCtr="0">
            <a:noAutofit/>
          </a:bodyPr>
          <a:lstStyle/>
          <a:p>
            <a:pPr marL="0" marR="0" lvl="0" indent="0" algn="ctr" rtl="0">
              <a:spcBef>
                <a:spcPts val="0"/>
              </a:spcBef>
              <a:spcAft>
                <a:spcPts val="0"/>
              </a:spcAft>
              <a:buClr>
                <a:srgbClr val="77BE43"/>
              </a:buClr>
              <a:buSzPts val="2600"/>
              <a:buFont typeface="Calibri"/>
              <a:buNone/>
            </a:pPr>
            <a:r>
              <a:rPr lang="en" sz="2600">
                <a:solidFill>
                  <a:schemeClr val="lt1"/>
                </a:solidFill>
                <a:latin typeface="Century Gothic"/>
                <a:ea typeface="Century Gothic"/>
                <a:cs typeface="Century Gothic"/>
                <a:sym typeface="Century Gothic"/>
              </a:rPr>
              <a:t>CLOSING AFFIRMATION</a:t>
            </a:r>
            <a:endParaRPr sz="2600">
              <a:solidFill>
                <a:schemeClr val="lt1"/>
              </a:solidFill>
              <a:latin typeface="Century Gothic"/>
              <a:ea typeface="Century Gothic"/>
              <a:cs typeface="Century Gothic"/>
              <a:sym typeface="Century Gothic"/>
            </a:endParaRPr>
          </a:p>
        </p:txBody>
      </p:sp>
      <p:sp>
        <p:nvSpPr>
          <p:cNvPr id="1091" name="Google Shape;1091;p121"/>
          <p:cNvSpPr txBox="1"/>
          <p:nvPr/>
        </p:nvSpPr>
        <p:spPr>
          <a:xfrm>
            <a:off x="1966350" y="1294200"/>
            <a:ext cx="5211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chemeClr val="lt2"/>
                </a:solidFill>
                <a:latin typeface="Century Gothic"/>
                <a:ea typeface="Century Gothic"/>
                <a:cs typeface="Century Gothic"/>
                <a:sym typeface="Century Gothic"/>
              </a:rPr>
              <a:t>in the end i found that the universe</a:t>
            </a:r>
            <a:endParaRPr sz="2200" b="1">
              <a:solidFill>
                <a:schemeClr val="lt2"/>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lt2"/>
                </a:solidFill>
                <a:latin typeface="Century Gothic"/>
                <a:ea typeface="Century Gothic"/>
                <a:cs typeface="Century Gothic"/>
                <a:sym typeface="Century Gothic"/>
              </a:rPr>
              <a:t>i longed to connect with</a:t>
            </a:r>
            <a:endParaRPr sz="2200" b="1">
              <a:solidFill>
                <a:schemeClr val="lt2"/>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lt2"/>
                </a:solidFill>
                <a:latin typeface="Century Gothic"/>
                <a:ea typeface="Century Gothic"/>
                <a:cs typeface="Century Gothic"/>
                <a:sym typeface="Century Gothic"/>
              </a:rPr>
              <a:t>lived within me</a:t>
            </a:r>
            <a:endParaRPr sz="2200" b="1">
              <a:solidFill>
                <a:schemeClr val="lt2"/>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lt2"/>
                </a:solidFill>
                <a:latin typeface="Century Gothic"/>
                <a:ea typeface="Century Gothic"/>
                <a:cs typeface="Century Gothic"/>
                <a:sym typeface="Century Gothic"/>
              </a:rPr>
              <a:t>there was no need</a:t>
            </a:r>
            <a:endParaRPr sz="2200" b="1">
              <a:solidFill>
                <a:schemeClr val="lt2"/>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lt2"/>
                </a:solidFill>
                <a:latin typeface="Century Gothic"/>
                <a:ea typeface="Century Gothic"/>
                <a:cs typeface="Century Gothic"/>
                <a:sym typeface="Century Gothic"/>
              </a:rPr>
              <a:t>to look anywhere else</a:t>
            </a:r>
            <a:endParaRPr sz="2200" b="1">
              <a:solidFill>
                <a:schemeClr val="lt2"/>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lt2"/>
                </a:solidFill>
                <a:latin typeface="Century Gothic"/>
                <a:ea typeface="Century Gothic"/>
                <a:cs typeface="Century Gothic"/>
                <a:sym typeface="Century Gothic"/>
              </a:rPr>
              <a:t>tor the answers</a:t>
            </a:r>
            <a:endParaRPr sz="2200" b="1">
              <a:solidFill>
                <a:schemeClr val="lt2"/>
              </a:solidFill>
              <a:latin typeface="Century Gothic"/>
              <a:ea typeface="Century Gothic"/>
              <a:cs typeface="Century Gothic"/>
              <a:sym typeface="Century Gothic"/>
            </a:endParaRPr>
          </a:p>
          <a:p>
            <a:pPr marL="0" lvl="0" indent="0" algn="l" rtl="0">
              <a:spcBef>
                <a:spcPts val="0"/>
              </a:spcBef>
              <a:spcAft>
                <a:spcPts val="0"/>
              </a:spcAft>
              <a:buNone/>
            </a:pPr>
            <a:r>
              <a:rPr lang="en" sz="2200" b="1">
                <a:solidFill>
                  <a:schemeClr val="lt2"/>
                </a:solidFill>
                <a:latin typeface="Century Gothic"/>
                <a:ea typeface="Century Gothic"/>
                <a:cs typeface="Century Gothic"/>
                <a:sym typeface="Century Gothic"/>
              </a:rPr>
              <a:t>as long as life was in me</a:t>
            </a:r>
            <a:endParaRPr sz="2200" b="1">
              <a:solidFill>
                <a:schemeClr val="lt2"/>
              </a:solidFill>
              <a:latin typeface="Century Gothic"/>
              <a:ea typeface="Century Gothic"/>
              <a:cs typeface="Century Gothic"/>
              <a:sym typeface="Century Gothic"/>
            </a:endParaRPr>
          </a:p>
        </p:txBody>
      </p:sp>
      <p:sp>
        <p:nvSpPr>
          <p:cNvPr id="1092" name="Google Shape;1092;p121"/>
          <p:cNvSpPr txBox="1"/>
          <p:nvPr/>
        </p:nvSpPr>
        <p:spPr>
          <a:xfrm>
            <a:off x="767025" y="4572025"/>
            <a:ext cx="8226600" cy="692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b="1">
                <a:solidFill>
                  <a:schemeClr val="lt1"/>
                </a:solidFill>
                <a:latin typeface="Century Gothic"/>
                <a:ea typeface="Century Gothic"/>
                <a:cs typeface="Century Gothic"/>
                <a:sym typeface="Century Gothic"/>
              </a:rPr>
              <a:t>Kaur, R. (2024). </a:t>
            </a:r>
            <a:r>
              <a:rPr lang="en" sz="1100" b="1" i="1">
                <a:solidFill>
                  <a:schemeClr val="lt1"/>
                </a:solidFill>
                <a:latin typeface="Century Gothic"/>
                <a:ea typeface="Century Gothic"/>
                <a:cs typeface="Century Gothic"/>
                <a:sym typeface="Century Gothic"/>
              </a:rPr>
              <a:t>Milk and honey: 10th anniversary collector's edition</a:t>
            </a:r>
            <a:r>
              <a:rPr lang="en" sz="1100" b="1">
                <a:solidFill>
                  <a:schemeClr val="lt1"/>
                </a:solidFill>
                <a:latin typeface="Century Gothic"/>
                <a:ea typeface="Century Gothic"/>
                <a:cs typeface="Century Gothic"/>
                <a:sym typeface="Century Gothic"/>
              </a:rPr>
              <a:t>. Andrews McMeel Publishing.</a:t>
            </a:r>
            <a:endParaRPr sz="1100" b="1">
              <a:solidFill>
                <a:schemeClr val="lt1"/>
              </a:solidFill>
              <a:latin typeface="Century Gothic"/>
              <a:ea typeface="Century Gothic"/>
              <a:cs typeface="Century Gothic"/>
              <a:sym typeface="Century Gothic"/>
            </a:endParaRPr>
          </a:p>
          <a:p>
            <a:pPr marL="0" lvl="0" indent="0" algn="r" rtl="0">
              <a:spcBef>
                <a:spcPts val="0"/>
              </a:spcBef>
              <a:spcAft>
                <a:spcPts val="0"/>
              </a:spcAft>
              <a:buNone/>
            </a:pPr>
            <a:endParaRPr sz="1100" b="1">
              <a:solidFill>
                <a:schemeClr val="lt1"/>
              </a:solidFill>
              <a:latin typeface="Century Gothic"/>
              <a:ea typeface="Century Gothic"/>
              <a:cs typeface="Century Gothic"/>
              <a:sym typeface="Century Gothic"/>
            </a:endParaRPr>
          </a:p>
          <a:p>
            <a:pPr marL="0" lvl="0" indent="0" algn="r" rtl="0">
              <a:spcBef>
                <a:spcPts val="0"/>
              </a:spcBef>
              <a:spcAft>
                <a:spcPts val="0"/>
              </a:spcAft>
              <a:buNone/>
            </a:pPr>
            <a:r>
              <a:rPr lang="en" sz="1100" b="1">
                <a:solidFill>
                  <a:schemeClr val="lt1"/>
                </a:solidFill>
                <a:latin typeface="Century Gothic"/>
                <a:ea typeface="Century Gothic"/>
                <a:cs typeface="Century Gothic"/>
                <a:sym typeface="Century Gothic"/>
              </a:rPr>
              <a:t>Image via Creative Commons license</a:t>
            </a:r>
            <a:endParaRPr sz="1800" b="1">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86"/>
          <p:cNvSpPr/>
          <p:nvPr/>
        </p:nvSpPr>
        <p:spPr>
          <a:xfrm>
            <a:off x="3888834" y="617604"/>
            <a:ext cx="5255100" cy="642600"/>
          </a:xfrm>
          <a:prstGeom prst="rect">
            <a:avLst/>
          </a:prstGeom>
          <a:solidFill>
            <a:srgbClr val="8749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0" name="Google Shape;450;p86"/>
          <p:cNvSpPr txBox="1"/>
          <p:nvPr/>
        </p:nvSpPr>
        <p:spPr>
          <a:xfrm>
            <a:off x="277001" y="1866305"/>
            <a:ext cx="8590200" cy="1731600"/>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Century Gothic"/>
              <a:buNone/>
            </a:pPr>
            <a:r>
              <a:rPr lang="en" sz="1800" b="0" i="1" u="none" strike="noStrike" cap="none">
                <a:solidFill>
                  <a:srgbClr val="000000"/>
                </a:solidFill>
                <a:latin typeface="Century Gothic"/>
                <a:ea typeface="Century Gothic"/>
                <a:cs typeface="Century Gothic"/>
                <a:sym typeface="Century Gothic"/>
              </a:rPr>
              <a:t>Promoting effective and sustainable change in the ways school communities and school leadership builds the skills, knowledge, and attributes necessary to recover and renew after a crisis.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Calibri"/>
              <a:buNone/>
            </a:pPr>
            <a:endParaRPr sz="1800" b="0" i="1"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Century Gothic"/>
              <a:buNone/>
            </a:pPr>
            <a:r>
              <a:rPr lang="en" sz="1800" b="0" i="1" u="sng" strike="noStrike" cap="none">
                <a:solidFill>
                  <a:srgbClr val="000000"/>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www.schoolcrisishealing.org</a:t>
            </a:r>
            <a:endParaRPr sz="1800" b="0" i="0" u="none" strike="noStrike" cap="none">
              <a:solidFill>
                <a:srgbClr val="000000"/>
              </a:solidFill>
              <a:latin typeface="Century Gothic"/>
              <a:ea typeface="Century Gothic"/>
              <a:cs typeface="Century Gothic"/>
              <a:sym typeface="Century Gothic"/>
            </a:endParaRPr>
          </a:p>
        </p:txBody>
      </p:sp>
      <p:sp>
        <p:nvSpPr>
          <p:cNvPr id="451" name="Google Shape;451;p86"/>
          <p:cNvSpPr txBox="1">
            <a:spLocks noGrp="1"/>
          </p:cNvSpPr>
          <p:nvPr>
            <p:ph type="sldNum" idx="12"/>
          </p:nvPr>
        </p:nvSpPr>
        <p:spPr>
          <a:xfrm>
            <a:off x="8676456" y="4836189"/>
            <a:ext cx="279300" cy="273900"/>
          </a:xfrm>
          <a:prstGeom prst="rect">
            <a:avLst/>
          </a:prstGeom>
          <a:noFill/>
          <a:ln>
            <a:noFill/>
          </a:ln>
        </p:spPr>
        <p:txBody>
          <a:bodyPr spcFirstLastPara="1" wrap="square" lIns="0" tIns="34275" rIns="0" bIns="3427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4</a:t>
            </a:fld>
            <a:endParaRPr/>
          </a:p>
        </p:txBody>
      </p:sp>
      <p:sp>
        <p:nvSpPr>
          <p:cNvPr id="452" name="Google Shape;452;p86"/>
          <p:cNvSpPr txBox="1"/>
          <p:nvPr/>
        </p:nvSpPr>
        <p:spPr>
          <a:xfrm>
            <a:off x="3923929" y="617604"/>
            <a:ext cx="4383600" cy="642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3300"/>
              <a:buFont typeface="Century Gothic"/>
              <a:buNone/>
            </a:pPr>
            <a:r>
              <a:rPr lang="en" sz="3300" b="0" i="0" u="none" strike="noStrike" cap="none">
                <a:solidFill>
                  <a:srgbClr val="FFFFFF"/>
                </a:solidFill>
                <a:latin typeface="Century Gothic"/>
                <a:ea typeface="Century Gothic"/>
                <a:cs typeface="Century Gothic"/>
                <a:sym typeface="Century Gothic"/>
              </a:rPr>
              <a:t>WHAT IS </a:t>
            </a:r>
            <a:r>
              <a:rPr lang="en" sz="3300" b="1" i="0" u="none" strike="noStrike" cap="none">
                <a:solidFill>
                  <a:srgbClr val="F4B23D"/>
                </a:solidFill>
                <a:latin typeface="Century Gothic"/>
                <a:ea typeface="Century Gothic"/>
                <a:cs typeface="Century Gothic"/>
                <a:sym typeface="Century Gothic"/>
              </a:rPr>
              <a:t>SCRR?</a:t>
            </a:r>
            <a:endParaRPr sz="1100" b="0" i="0" u="none" strike="noStrike" cap="none">
              <a:solidFill>
                <a:srgbClr val="000000"/>
              </a:solidFill>
              <a:latin typeface="Arial"/>
              <a:ea typeface="Arial"/>
              <a:cs typeface="Arial"/>
              <a:sym typeface="Arial"/>
            </a:endParaRPr>
          </a:p>
        </p:txBody>
      </p:sp>
      <p:pic>
        <p:nvPicPr>
          <p:cNvPr id="453" name="Google Shape;453;p86"/>
          <p:cNvPicPr preferRelativeResize="0"/>
          <p:nvPr/>
        </p:nvPicPr>
        <p:blipFill rotWithShape="1">
          <a:blip r:embed="rId4">
            <a:alphaModFix/>
          </a:blip>
          <a:srcRect/>
          <a:stretch/>
        </p:blipFill>
        <p:spPr>
          <a:xfrm>
            <a:off x="197514" y="33468"/>
            <a:ext cx="3402378" cy="1708059"/>
          </a:xfrm>
          <a:prstGeom prst="rect">
            <a:avLst/>
          </a:prstGeom>
          <a:noFill/>
          <a:ln>
            <a:noFill/>
          </a:ln>
        </p:spPr>
      </p:pic>
      <p:sp>
        <p:nvSpPr>
          <p:cNvPr id="454" name="Google Shape;454;p86"/>
          <p:cNvSpPr/>
          <p:nvPr/>
        </p:nvSpPr>
        <p:spPr>
          <a:xfrm>
            <a:off x="0" y="4085224"/>
            <a:ext cx="9144000" cy="854100"/>
          </a:xfrm>
          <a:prstGeom prst="rect">
            <a:avLst/>
          </a:prstGeom>
          <a:solidFill>
            <a:srgbClr val="1C436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200"/>
              <a:buFont typeface="Century Gothic"/>
              <a:buNone/>
            </a:pPr>
            <a:r>
              <a:rPr lang="en" sz="1200" b="0" i="0" u="none" strike="noStrike" cap="none">
                <a:solidFill>
                  <a:schemeClr val="lt1"/>
                </a:solidFill>
                <a:latin typeface="Century Gothic"/>
                <a:ea typeface="Century Gothic"/>
                <a:cs typeface="Century Gothic"/>
                <a:sym typeface="Century Gothic"/>
              </a:rPr>
              <a: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400"/>
              <a:buFont typeface="Century Gothic"/>
              <a:buNone/>
            </a:pPr>
            <a:r>
              <a:rPr lang="en" sz="1400" b="0" i="0" u="none" strike="noStrike" cap="none">
                <a:solidFill>
                  <a:schemeClr val="lt1"/>
                </a:solidFill>
                <a:latin typeface="Century Gothic"/>
                <a:ea typeface="Century Gothic"/>
                <a:cs typeface="Century Gothic"/>
                <a:sym typeface="Century Gothic"/>
              </a:rPr>
              <a:t>School crisis readiness is essential. Response is critical.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400"/>
              <a:buFont typeface="Century Gothic"/>
              <a:buNone/>
            </a:pPr>
            <a:r>
              <a:rPr lang="en" sz="1400" b="1" i="0" u="none" strike="noStrike" cap="none">
                <a:solidFill>
                  <a:schemeClr val="lt1"/>
                </a:solidFill>
                <a:latin typeface="Century Gothic"/>
                <a:ea typeface="Century Gothic"/>
                <a:cs typeface="Century Gothic"/>
                <a:sym typeface="Century Gothic"/>
              </a:rPr>
              <a:t>And: what happens after matters, too.</a:t>
            </a:r>
            <a:r>
              <a:rPr lang="en" sz="1400" b="0" i="0" u="none" strike="noStrike" cap="none">
                <a:solidFill>
                  <a:schemeClr val="lt1"/>
                </a:solidFill>
                <a:latin typeface="Century Gothic"/>
                <a:ea typeface="Century Gothic"/>
                <a:cs typeface="Century Gothic"/>
                <a:sym typeface="Century Gothic"/>
              </a:rPr>
              <a: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22"/>
          <p:cNvSpPr/>
          <p:nvPr/>
        </p:nvSpPr>
        <p:spPr>
          <a:xfrm>
            <a:off x="1" y="2273425"/>
            <a:ext cx="6243600" cy="642600"/>
          </a:xfrm>
          <a:prstGeom prst="rect">
            <a:avLst/>
          </a:prstGeom>
          <a:solidFill>
            <a:srgbClr val="65366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9" name="Google Shape;1099;p122"/>
          <p:cNvSpPr txBox="1"/>
          <p:nvPr/>
        </p:nvSpPr>
        <p:spPr>
          <a:xfrm>
            <a:off x="142352" y="2317500"/>
            <a:ext cx="3336300" cy="5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1"/>
              </a:buClr>
              <a:buSzPts val="3300"/>
              <a:buFont typeface="Century Gothic"/>
              <a:buNone/>
            </a:pPr>
            <a:r>
              <a:rPr lang="en" sz="3300">
                <a:solidFill>
                  <a:schemeClr val="lt1"/>
                </a:solidFill>
                <a:latin typeface="Century Gothic"/>
                <a:ea typeface="Century Gothic"/>
                <a:cs typeface="Century Gothic"/>
                <a:sym typeface="Century Gothic"/>
              </a:rPr>
              <a:t>THANK YOU!</a:t>
            </a:r>
            <a:endParaRPr sz="1100" b="0" i="0" u="none" strike="noStrike" cap="none">
              <a:solidFill>
                <a:srgbClr val="000000"/>
              </a:solidFill>
              <a:latin typeface="Arial"/>
              <a:ea typeface="Arial"/>
              <a:cs typeface="Arial"/>
              <a:sym typeface="Arial"/>
            </a:endParaRPr>
          </a:p>
        </p:txBody>
      </p:sp>
      <p:pic>
        <p:nvPicPr>
          <p:cNvPr id="1100" name="Google Shape;1100;p122"/>
          <p:cNvPicPr preferRelativeResize="0"/>
          <p:nvPr/>
        </p:nvPicPr>
        <p:blipFill rotWithShape="1">
          <a:blip r:embed="rId3">
            <a:alphaModFix amt="45000"/>
          </a:blip>
          <a:srcRect r="55128"/>
          <a:stretch/>
        </p:blipFill>
        <p:spPr>
          <a:xfrm>
            <a:off x="3886193" y="-67300"/>
            <a:ext cx="5566475" cy="6227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23"/>
          <p:cNvSpPr txBox="1"/>
          <p:nvPr/>
        </p:nvSpPr>
        <p:spPr>
          <a:xfrm>
            <a:off x="245400" y="383225"/>
            <a:ext cx="86532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Century Gothic"/>
                <a:ea typeface="Century Gothic"/>
                <a:cs typeface="Century Gothic"/>
                <a:sym typeface="Century Gothic"/>
              </a:rPr>
              <a:t>References</a:t>
            </a:r>
            <a:endParaRPr sz="2100" b="1">
              <a:latin typeface="Century Gothic"/>
              <a:ea typeface="Century Gothic"/>
              <a:cs typeface="Century Gothic"/>
              <a:sym typeface="Century Gothic"/>
            </a:endParaRPr>
          </a:p>
          <a:p>
            <a:pPr marL="0" lvl="0" indent="0" algn="l" rtl="0">
              <a:spcBef>
                <a:spcPts val="0"/>
              </a:spcBef>
              <a:spcAft>
                <a:spcPts val="0"/>
              </a:spcAft>
              <a:buNone/>
            </a:pPr>
            <a:endParaRPr sz="2100">
              <a:latin typeface="Century Gothic"/>
              <a:ea typeface="Century Gothic"/>
              <a:cs typeface="Century Gothic"/>
              <a:sym typeface="Century Gothic"/>
            </a:endParaRPr>
          </a:p>
          <a:p>
            <a:pPr marL="457200" lvl="0" indent="-361950" algn="l" rtl="0">
              <a:spcBef>
                <a:spcPts val="0"/>
              </a:spcBef>
              <a:spcAft>
                <a:spcPts val="0"/>
              </a:spcAft>
              <a:buSzPts val="2100"/>
              <a:buFont typeface="Century Gothic"/>
              <a:buChar char="●"/>
            </a:pPr>
            <a:r>
              <a:rPr lang="en">
                <a:solidFill>
                  <a:schemeClr val="dk1"/>
                </a:solidFill>
                <a:latin typeface="Century Gothic"/>
                <a:ea typeface="Century Gothic"/>
                <a:cs typeface="Century Gothic"/>
                <a:sym typeface="Century Gothic"/>
              </a:rPr>
              <a:t>Baranowsky, A. B., Gentry, J. E., &amp; Schultz, D. F. (2010). </a:t>
            </a:r>
            <a:r>
              <a:rPr lang="en" i="1">
                <a:solidFill>
                  <a:schemeClr val="dk1"/>
                </a:solidFill>
                <a:latin typeface="Century Gothic"/>
                <a:ea typeface="Century Gothic"/>
                <a:cs typeface="Century Gothic"/>
                <a:sym typeface="Century Gothic"/>
              </a:rPr>
              <a:t>Trauma practice: Tools for stabilization and recovery</a:t>
            </a:r>
            <a:r>
              <a:rPr lang="en">
                <a:solidFill>
                  <a:schemeClr val="dk1"/>
                </a:solidFill>
                <a:latin typeface="Century Gothic"/>
                <a:ea typeface="Century Gothic"/>
                <a:cs typeface="Century Gothic"/>
                <a:sym typeface="Century Gothic"/>
              </a:rPr>
              <a:t> (2nd ed.). Hogrefe &amp; Huber Publishers.</a:t>
            </a:r>
            <a:endParaRPr>
              <a:solidFill>
                <a:schemeClr val="dk1"/>
              </a:solidFill>
              <a:latin typeface="Century Gothic"/>
              <a:ea typeface="Century Gothic"/>
              <a:cs typeface="Century Gothic"/>
              <a:sym typeface="Century Gothic"/>
            </a:endParaRPr>
          </a:p>
          <a:p>
            <a:pPr marL="457200" lvl="0" indent="-361950" algn="l" rtl="0">
              <a:spcBef>
                <a:spcPts val="0"/>
              </a:spcBef>
              <a:spcAft>
                <a:spcPts val="0"/>
              </a:spcAft>
              <a:buSzPts val="2100"/>
              <a:buFont typeface="Century Gothic"/>
              <a:buChar char="●"/>
            </a:pPr>
            <a:r>
              <a:rPr lang="en">
                <a:solidFill>
                  <a:schemeClr val="dk1"/>
                </a:solidFill>
                <a:latin typeface="Century Gothic"/>
                <a:ea typeface="Century Gothic"/>
                <a:cs typeface="Century Gothic"/>
                <a:sym typeface="Century Gothic"/>
              </a:rPr>
              <a:t>Herman, J. L. (1992). </a:t>
            </a:r>
            <a:r>
              <a:rPr lang="en" i="1">
                <a:solidFill>
                  <a:schemeClr val="dk1"/>
                </a:solidFill>
                <a:latin typeface="Century Gothic"/>
                <a:ea typeface="Century Gothic"/>
                <a:cs typeface="Century Gothic"/>
                <a:sym typeface="Century Gothic"/>
              </a:rPr>
              <a:t>Trauma and recovery: The aftermath of violence—from domestic abuse to political terror</a:t>
            </a:r>
            <a:r>
              <a:rPr lang="en">
                <a:solidFill>
                  <a:schemeClr val="dk1"/>
                </a:solidFill>
                <a:latin typeface="Century Gothic"/>
                <a:ea typeface="Century Gothic"/>
                <a:cs typeface="Century Gothic"/>
                <a:sym typeface="Century Gothic"/>
              </a:rPr>
              <a:t>. Basic Books.</a:t>
            </a:r>
            <a:endParaRPr>
              <a:solidFill>
                <a:schemeClr val="dk1"/>
              </a:solidFill>
              <a:latin typeface="Century Gothic"/>
              <a:ea typeface="Century Gothic"/>
              <a:cs typeface="Century Gothic"/>
              <a:sym typeface="Century Gothic"/>
            </a:endParaRPr>
          </a:p>
          <a:p>
            <a:pPr marL="457200" lvl="0" indent="-361950" algn="l" rtl="0">
              <a:spcBef>
                <a:spcPts val="0"/>
              </a:spcBef>
              <a:spcAft>
                <a:spcPts val="0"/>
              </a:spcAft>
              <a:buSzPts val="2100"/>
              <a:buFont typeface="Century Gothic"/>
              <a:buChar char="●"/>
            </a:pPr>
            <a:r>
              <a:rPr lang="en">
                <a:solidFill>
                  <a:schemeClr val="dk1"/>
                </a:solidFill>
                <a:latin typeface="Century Gothic"/>
                <a:ea typeface="Century Gothic"/>
                <a:cs typeface="Century Gothic"/>
                <a:sym typeface="Century Gothic"/>
              </a:rPr>
              <a:t>Kaur, R. (2024). </a:t>
            </a:r>
            <a:r>
              <a:rPr lang="en" i="1">
                <a:solidFill>
                  <a:schemeClr val="dk1"/>
                </a:solidFill>
                <a:latin typeface="Century Gothic"/>
                <a:ea typeface="Century Gothic"/>
                <a:cs typeface="Century Gothic"/>
                <a:sym typeface="Century Gothic"/>
              </a:rPr>
              <a:t>Milk and honey: 10th anniversary collector's edition</a:t>
            </a:r>
            <a:r>
              <a:rPr lang="en">
                <a:solidFill>
                  <a:schemeClr val="dk1"/>
                </a:solidFill>
                <a:latin typeface="Century Gothic"/>
                <a:ea typeface="Century Gothic"/>
                <a:cs typeface="Century Gothic"/>
                <a:sym typeface="Century Gothic"/>
              </a:rPr>
              <a:t>. Andrews McMeel Publishing.</a:t>
            </a:r>
            <a:endParaRPr>
              <a:solidFill>
                <a:schemeClr val="dk1"/>
              </a:solidFill>
              <a:latin typeface="Century Gothic"/>
              <a:ea typeface="Century Gothic"/>
              <a:cs typeface="Century Gothic"/>
              <a:sym typeface="Century Gothic"/>
            </a:endParaRPr>
          </a:p>
          <a:p>
            <a:pPr marL="457200" lvl="0" indent="-361950" algn="l" rtl="0">
              <a:spcBef>
                <a:spcPts val="0"/>
              </a:spcBef>
              <a:spcAft>
                <a:spcPts val="0"/>
              </a:spcAft>
              <a:buSzPts val="2100"/>
              <a:buFont typeface="Century Gothic"/>
              <a:buChar char="●"/>
            </a:pPr>
            <a:r>
              <a:rPr lang="en">
                <a:solidFill>
                  <a:schemeClr val="dk1"/>
                </a:solidFill>
                <a:latin typeface="Century Gothic"/>
                <a:ea typeface="Century Gothic"/>
                <a:cs typeface="Century Gothic"/>
                <a:sym typeface="Century Gothic"/>
              </a:rPr>
              <a:t>Kessler, D. (2019). </a:t>
            </a:r>
            <a:r>
              <a:rPr lang="en" i="1">
                <a:solidFill>
                  <a:schemeClr val="dk1"/>
                </a:solidFill>
                <a:latin typeface="Century Gothic"/>
                <a:ea typeface="Century Gothic"/>
                <a:cs typeface="Century Gothic"/>
                <a:sym typeface="Century Gothic"/>
              </a:rPr>
              <a:t>Finding meaning: The sixth stage of grief</a:t>
            </a:r>
            <a:r>
              <a:rPr lang="en">
                <a:solidFill>
                  <a:schemeClr val="dk1"/>
                </a:solidFill>
                <a:latin typeface="Century Gothic"/>
                <a:ea typeface="Century Gothic"/>
                <a:cs typeface="Century Gothic"/>
                <a:sym typeface="Century Gothic"/>
              </a:rPr>
              <a:t>. Scribner.</a:t>
            </a:r>
            <a:endParaRPr>
              <a:solidFill>
                <a:schemeClr val="dk1"/>
              </a:solidFill>
              <a:latin typeface="Century Gothic"/>
              <a:ea typeface="Century Gothic"/>
              <a:cs typeface="Century Gothic"/>
              <a:sym typeface="Century Gothic"/>
            </a:endParaRPr>
          </a:p>
          <a:p>
            <a:pPr marL="457200" lvl="0" indent="-361950" algn="l" rtl="0">
              <a:spcBef>
                <a:spcPts val="0"/>
              </a:spcBef>
              <a:spcAft>
                <a:spcPts val="0"/>
              </a:spcAft>
              <a:buSzPts val="2100"/>
              <a:buFont typeface="Century Gothic"/>
              <a:buChar char="●"/>
            </a:pPr>
            <a:r>
              <a:rPr lang="en">
                <a:solidFill>
                  <a:schemeClr val="dk1"/>
                </a:solidFill>
                <a:latin typeface="Century Gothic"/>
                <a:ea typeface="Century Gothic"/>
                <a:cs typeface="Century Gothic"/>
                <a:sym typeface="Century Gothic"/>
              </a:rPr>
              <a:t>Salzman, J. B., &amp; Salzman, J. (2015, February 27). </a:t>
            </a:r>
            <a:r>
              <a:rPr lang="en" i="1">
                <a:solidFill>
                  <a:schemeClr val="dk1"/>
                </a:solidFill>
                <a:latin typeface="Century Gothic"/>
                <a:ea typeface="Century Gothic"/>
                <a:cs typeface="Century Gothic"/>
                <a:sym typeface="Century Gothic"/>
              </a:rPr>
              <a:t>Just Breathe</a:t>
            </a:r>
            <a:r>
              <a:rPr lang="en">
                <a:solidFill>
                  <a:schemeClr val="dk1"/>
                </a:solidFill>
                <a:latin typeface="Century Gothic"/>
                <a:ea typeface="Century Gothic"/>
                <a:cs typeface="Century Gothic"/>
                <a:sym typeface="Century Gothic"/>
              </a:rPr>
              <a:t> [Video]. YouTube.</a:t>
            </a:r>
            <a:r>
              <a:rPr lang="en">
                <a:solidFill>
                  <a:schemeClr val="dk1"/>
                </a:solidFill>
                <a:uFill>
                  <a:noFill/>
                </a:u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 </a:t>
            </a:r>
            <a:r>
              <a:rPr lang="en" u="sng">
                <a:solidFill>
                  <a:srgbClr val="2200CC"/>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https://www.youtube.com/watch?v=RVA2N6tX2c</a:t>
            </a:r>
            <a:endParaRPr>
              <a:solidFill>
                <a:schemeClr val="dk1"/>
              </a:solidFill>
              <a:latin typeface="Century Gothic"/>
              <a:ea typeface="Century Gothic"/>
              <a:cs typeface="Century Gothic"/>
              <a:sym typeface="Century Gothic"/>
            </a:endParaRPr>
          </a:p>
          <a:p>
            <a:pPr marL="457200" lvl="0" indent="-361950" algn="l" rtl="0">
              <a:spcBef>
                <a:spcPts val="0"/>
              </a:spcBef>
              <a:spcAft>
                <a:spcPts val="0"/>
              </a:spcAft>
              <a:buSzPts val="2100"/>
              <a:buFont typeface="Century Gothic"/>
              <a:buChar char="●"/>
            </a:pPr>
            <a:r>
              <a:rPr lang="en">
                <a:solidFill>
                  <a:schemeClr val="dk1"/>
                </a:solidFill>
                <a:latin typeface="Century Gothic"/>
                <a:ea typeface="Century Gothic"/>
                <a:cs typeface="Century Gothic"/>
                <a:sym typeface="Century Gothic"/>
              </a:rPr>
              <a:t>Dorado, J. &amp; Dolce, L.. (2019). </a:t>
            </a:r>
            <a:r>
              <a:rPr lang="en" i="1">
                <a:solidFill>
                  <a:schemeClr val="dk1"/>
                </a:solidFill>
                <a:latin typeface="Century Gothic"/>
                <a:ea typeface="Century Gothic"/>
                <a:cs typeface="Century Gothic"/>
                <a:sym typeface="Century Gothic"/>
              </a:rPr>
              <a:t>Trauma-Informed Systems 101</a:t>
            </a:r>
            <a:r>
              <a:rPr lang="en">
                <a:solidFill>
                  <a:schemeClr val="dk1"/>
                </a:solidFill>
                <a:latin typeface="Century Gothic"/>
                <a:ea typeface="Century Gothic"/>
                <a:cs typeface="Century Gothic"/>
                <a:sym typeface="Century Gothic"/>
              </a:rPr>
              <a:t> [Presentation]. Trauma Transformed.</a:t>
            </a:r>
            <a:endParaRPr>
              <a:solidFill>
                <a:schemeClr val="dk1"/>
              </a:solidFill>
              <a:latin typeface="Century Gothic"/>
              <a:ea typeface="Century Gothic"/>
              <a:cs typeface="Century Gothic"/>
              <a:sym typeface="Century Gothic"/>
            </a:endParaRPr>
          </a:p>
          <a:p>
            <a:pPr marL="457200" lvl="0" indent="-361950" algn="l" rtl="0">
              <a:spcBef>
                <a:spcPts val="0"/>
              </a:spcBef>
              <a:spcAft>
                <a:spcPts val="0"/>
              </a:spcAft>
              <a:buSzPts val="2100"/>
              <a:buFont typeface="Century Gothic"/>
              <a:buChar char="●"/>
            </a:pPr>
            <a:r>
              <a:rPr lang="en">
                <a:solidFill>
                  <a:schemeClr val="dk1"/>
                </a:solidFill>
                <a:latin typeface="Century Gothic"/>
                <a:ea typeface="Century Gothic"/>
                <a:cs typeface="Century Gothic"/>
                <a:sym typeface="Century Gothic"/>
              </a:rPr>
              <a:t>Walker, P. (2013). </a:t>
            </a:r>
            <a:r>
              <a:rPr lang="en" i="1">
                <a:solidFill>
                  <a:schemeClr val="dk1"/>
                </a:solidFill>
                <a:latin typeface="Century Gothic"/>
                <a:ea typeface="Century Gothic"/>
                <a:cs typeface="Century Gothic"/>
                <a:sym typeface="Century Gothic"/>
              </a:rPr>
              <a:t>Complex PTSD: From surviving to thriving: A guide and map for recovering from childhood trauma</a:t>
            </a:r>
            <a:r>
              <a:rPr lang="en">
                <a:solidFill>
                  <a:schemeClr val="dk1"/>
                </a:solidFill>
                <a:latin typeface="Century Gothic"/>
                <a:ea typeface="Century Gothic"/>
                <a:cs typeface="Century Gothic"/>
                <a:sym typeface="Century Gothic"/>
              </a:rPr>
              <a:t>. CreateSpace Independent Publishing Platform.</a:t>
            </a:r>
            <a:endParaRPr sz="2100">
              <a:latin typeface="Century Gothic"/>
              <a:ea typeface="Century Gothic"/>
              <a:cs typeface="Century Gothic"/>
              <a:sym typeface="Century Gothic"/>
            </a:endParaRPr>
          </a:p>
          <a:p>
            <a:pPr marL="0" lvl="0" indent="0" algn="l" rtl="0">
              <a:spcBef>
                <a:spcPts val="0"/>
              </a:spcBef>
              <a:spcAft>
                <a:spcPts val="0"/>
              </a:spcAft>
              <a:buNone/>
            </a:pPr>
            <a:endParaRPr sz="1500">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0"/>
        <p:cNvGrpSpPr/>
        <p:nvPr/>
      </p:nvGrpSpPr>
      <p:grpSpPr>
        <a:xfrm>
          <a:off x="0" y="0"/>
          <a:ext cx="0" cy="0"/>
          <a:chOff x="0" y="0"/>
          <a:chExt cx="0" cy="0"/>
        </a:xfrm>
      </p:grpSpPr>
      <p:pic>
        <p:nvPicPr>
          <p:cNvPr id="1111" name="Google Shape;1111;p124"/>
          <p:cNvPicPr preferRelativeResize="0">
            <a:picLocks noGrp="1"/>
          </p:cNvPicPr>
          <p:nvPr>
            <p:ph type="pic" idx="2"/>
          </p:nvPr>
        </p:nvPicPr>
        <p:blipFill rotWithShape="1">
          <a:blip r:embed="rId3">
            <a:alphaModFix/>
          </a:blip>
          <a:srcRect l="16548"/>
          <a:stretch/>
        </p:blipFill>
        <p:spPr>
          <a:xfrm>
            <a:off x="-8972" y="-208609"/>
            <a:ext cx="5527944" cy="4235645"/>
          </a:xfrm>
          <a:prstGeom prst="rect">
            <a:avLst/>
          </a:prstGeom>
          <a:solidFill>
            <a:srgbClr val="F2F2F2"/>
          </a:solidFill>
          <a:ln>
            <a:noFill/>
          </a:ln>
        </p:spPr>
      </p:pic>
      <p:sp>
        <p:nvSpPr>
          <p:cNvPr id="1112" name="Google Shape;1112;p124"/>
          <p:cNvSpPr/>
          <p:nvPr/>
        </p:nvSpPr>
        <p:spPr>
          <a:xfrm>
            <a:off x="7844534" y="-879"/>
            <a:ext cx="1297451" cy="1243042"/>
          </a:xfrm>
          <a:custGeom>
            <a:avLst/>
            <a:gdLst/>
            <a:ahLst/>
            <a:cxnLst/>
            <a:rect l="l" t="t" r="r" b="b"/>
            <a:pathLst>
              <a:path w="589" h="563" extrusionOk="0">
                <a:moveTo>
                  <a:pt x="0" y="0"/>
                </a:moveTo>
                <a:lnTo>
                  <a:pt x="433" y="563"/>
                </a:lnTo>
                <a:lnTo>
                  <a:pt x="589" y="442"/>
                </a:lnTo>
                <a:lnTo>
                  <a:pt x="589" y="0"/>
                </a:lnTo>
                <a:lnTo>
                  <a:pt x="0" y="0"/>
                </a:lnTo>
                <a:close/>
              </a:path>
            </a:pathLst>
          </a:custGeom>
          <a:solidFill>
            <a:srgbClr val="7AA53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9923E"/>
              </a:solidFill>
              <a:latin typeface="Calibri"/>
              <a:ea typeface="Calibri"/>
              <a:cs typeface="Calibri"/>
              <a:sym typeface="Calibri"/>
            </a:endParaRPr>
          </a:p>
        </p:txBody>
      </p:sp>
      <p:sp>
        <p:nvSpPr>
          <p:cNvPr id="1113" name="Google Shape;1113;p124"/>
          <p:cNvSpPr/>
          <p:nvPr/>
        </p:nvSpPr>
        <p:spPr>
          <a:xfrm>
            <a:off x="6564708" y="1140599"/>
            <a:ext cx="2577276" cy="4002900"/>
          </a:xfrm>
          <a:custGeom>
            <a:avLst/>
            <a:gdLst/>
            <a:ahLst/>
            <a:cxnLst/>
            <a:rect l="l" t="t" r="r" b="b"/>
            <a:pathLst>
              <a:path w="1170" h="1813" extrusionOk="0">
                <a:moveTo>
                  <a:pt x="1050" y="92"/>
                </a:moveTo>
                <a:lnTo>
                  <a:pt x="1003" y="127"/>
                </a:lnTo>
                <a:lnTo>
                  <a:pt x="0" y="901"/>
                </a:lnTo>
                <a:lnTo>
                  <a:pt x="702" y="1813"/>
                </a:lnTo>
                <a:lnTo>
                  <a:pt x="1170" y="1813"/>
                </a:lnTo>
                <a:lnTo>
                  <a:pt x="1170" y="0"/>
                </a:lnTo>
                <a:lnTo>
                  <a:pt x="1050" y="9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14" name="Google Shape;1114;p124"/>
          <p:cNvSpPr/>
          <p:nvPr/>
        </p:nvSpPr>
        <p:spPr>
          <a:xfrm rot="-2247395">
            <a:off x="5801158" y="1036094"/>
            <a:ext cx="2900552" cy="125904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5" name="Google Shape;1115;p124"/>
          <p:cNvSpPr/>
          <p:nvPr/>
        </p:nvSpPr>
        <p:spPr>
          <a:xfrm flipH="1">
            <a:off x="-220006" y="-208612"/>
            <a:ext cx="5789100" cy="4386300"/>
          </a:xfrm>
          <a:prstGeom prst="rtTriangle">
            <a:avLst/>
          </a:prstGeom>
          <a:solidFill>
            <a:schemeClr val="lt2"/>
          </a:solid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16" name="Google Shape;1116;p124"/>
          <p:cNvSpPr/>
          <p:nvPr/>
        </p:nvSpPr>
        <p:spPr>
          <a:xfrm>
            <a:off x="4645266" y="-58031"/>
            <a:ext cx="4010560" cy="3046818"/>
          </a:xfrm>
          <a:custGeom>
            <a:avLst/>
            <a:gdLst/>
            <a:ahLst/>
            <a:cxnLst/>
            <a:rect l="l" t="t" r="r" b="b"/>
            <a:pathLst>
              <a:path w="1817" h="1372" extrusionOk="0">
                <a:moveTo>
                  <a:pt x="812" y="1372"/>
                </a:moveTo>
                <a:lnTo>
                  <a:pt x="1817" y="598"/>
                </a:lnTo>
                <a:lnTo>
                  <a:pt x="1356" y="0"/>
                </a:lnTo>
                <a:lnTo>
                  <a:pt x="412" y="0"/>
                </a:lnTo>
                <a:lnTo>
                  <a:pt x="0" y="316"/>
                </a:lnTo>
                <a:lnTo>
                  <a:pt x="812" y="1372"/>
                </a:lnTo>
                <a:close/>
              </a:path>
            </a:pathLst>
          </a:custGeom>
          <a:solidFill>
            <a:srgbClr val="65366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117" name="Google Shape;1117;p124"/>
          <p:cNvGrpSpPr/>
          <p:nvPr/>
        </p:nvGrpSpPr>
        <p:grpSpPr>
          <a:xfrm>
            <a:off x="2675616" y="2895786"/>
            <a:ext cx="6272090" cy="2430225"/>
            <a:chOff x="3422522" y="3717032"/>
            <a:chExt cx="8360557" cy="3240300"/>
          </a:xfrm>
        </p:grpSpPr>
        <p:sp>
          <p:nvSpPr>
            <p:cNvPr id="1118" name="Google Shape;1118;p124"/>
            <p:cNvSpPr txBox="1"/>
            <p:nvPr/>
          </p:nvSpPr>
          <p:spPr>
            <a:xfrm>
              <a:off x="3453879" y="3717032"/>
              <a:ext cx="8329200" cy="3240300"/>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Clr>
                  <a:srgbClr val="653665"/>
                </a:buClr>
                <a:buSzPts val="1800"/>
                <a:buFont typeface="Century Gothic"/>
                <a:buNone/>
              </a:pPr>
              <a:r>
                <a:rPr lang="en" sz="1800" b="1">
                  <a:solidFill>
                    <a:srgbClr val="653665"/>
                  </a:solidFill>
                  <a:latin typeface="Century Gothic"/>
                  <a:ea typeface="Century Gothic"/>
                  <a:cs typeface="Century Gothic"/>
                  <a:sym typeface="Century Gothic"/>
                </a:rPr>
                <a:t> Contact Info</a:t>
              </a:r>
              <a:endParaRPr sz="1100"/>
            </a:p>
            <a:p>
              <a:pPr marL="0" marR="0" lvl="0" indent="0" algn="l" rtl="0">
                <a:spcBef>
                  <a:spcPts val="500"/>
                </a:spcBef>
                <a:spcAft>
                  <a:spcPts val="0"/>
                </a:spcAft>
                <a:buClr>
                  <a:srgbClr val="000000"/>
                </a:buClr>
                <a:buSzPts val="1500"/>
                <a:buFont typeface="Century Gothic"/>
                <a:buNone/>
              </a:pPr>
              <a:r>
                <a:rPr lang="en" sz="1500" b="1">
                  <a:solidFill>
                    <a:srgbClr val="000000"/>
                  </a:solidFill>
                  <a:latin typeface="Century Gothic"/>
                  <a:ea typeface="Century Gothic"/>
                  <a:cs typeface="Century Gothic"/>
                  <a:sym typeface="Century Gothic"/>
                </a:rPr>
                <a:t> Email: </a:t>
              </a:r>
              <a:r>
                <a:rPr lang="en" sz="1500" b="0" u="sng">
                  <a:solidFill>
                    <a:srgbClr val="00000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SCRR@cars-rp.org</a:t>
              </a:r>
              <a:r>
                <a:rPr lang="en" sz="1500" b="0">
                  <a:solidFill>
                    <a:srgbClr val="000000"/>
                  </a:solidFill>
                  <a:latin typeface="Century Gothic"/>
                  <a:ea typeface="Century Gothic"/>
                  <a:cs typeface="Century Gothic"/>
                  <a:sym typeface="Century Gothic"/>
                </a:rPr>
                <a:t> </a:t>
              </a:r>
              <a:endParaRPr sz="1100"/>
            </a:p>
            <a:p>
              <a:pPr marL="0" marR="0" lvl="0" indent="0" algn="l" rtl="0">
                <a:spcBef>
                  <a:spcPts val="500"/>
                </a:spcBef>
                <a:spcAft>
                  <a:spcPts val="0"/>
                </a:spcAft>
                <a:buClr>
                  <a:srgbClr val="000000"/>
                </a:buClr>
                <a:buSzPts val="1500"/>
                <a:buFont typeface="Century Gothic"/>
                <a:buNone/>
              </a:pPr>
              <a:r>
                <a:rPr lang="en" sz="1500" b="1" i="0" u="none" strike="noStrike" cap="none">
                  <a:solidFill>
                    <a:srgbClr val="000000"/>
                  </a:solidFill>
                  <a:latin typeface="Century Gothic"/>
                  <a:ea typeface="Century Gothic"/>
                  <a:cs typeface="Century Gothic"/>
                  <a:sym typeface="Century Gothic"/>
                </a:rPr>
                <a:t> Phone:</a:t>
              </a:r>
              <a:r>
                <a:rPr lang="en" sz="1500" b="0" i="0" u="none" strike="noStrike" cap="none">
                  <a:solidFill>
                    <a:srgbClr val="000000"/>
                  </a:solidFill>
                  <a:latin typeface="Century Gothic"/>
                  <a:ea typeface="Century Gothic"/>
                  <a:cs typeface="Century Gothic"/>
                  <a:sym typeface="Century Gothic"/>
                </a:rPr>
                <a:t> (</a:t>
              </a:r>
              <a:r>
                <a:rPr lang="en" sz="1500" b="0">
                  <a:solidFill>
                    <a:srgbClr val="000000"/>
                  </a:solidFill>
                  <a:latin typeface="Century Gothic"/>
                  <a:ea typeface="Century Gothic"/>
                  <a:cs typeface="Century Gothic"/>
                  <a:sym typeface="Century Gothic"/>
                </a:rPr>
                <a:t>888) 597.0995</a:t>
              </a:r>
              <a:endParaRPr sz="1100"/>
            </a:p>
            <a:p>
              <a:pPr marL="0" marR="0" lvl="0" indent="0" algn="l" rtl="0">
                <a:spcBef>
                  <a:spcPts val="500"/>
                </a:spcBef>
                <a:spcAft>
                  <a:spcPts val="0"/>
                </a:spcAft>
                <a:buClr>
                  <a:srgbClr val="000000"/>
                </a:buClr>
                <a:buSzPts val="1500"/>
                <a:buFont typeface="Century Gothic"/>
                <a:buNone/>
              </a:pPr>
              <a:r>
                <a:rPr lang="en" sz="1500" b="1" i="0" u="none" strike="noStrike" cap="none">
                  <a:solidFill>
                    <a:srgbClr val="000000"/>
                  </a:solidFill>
                  <a:latin typeface="Century Gothic"/>
                  <a:ea typeface="Century Gothic"/>
                  <a:cs typeface="Century Gothic"/>
                  <a:sym typeface="Century Gothic"/>
                </a:rPr>
                <a:t> Website:  </a:t>
              </a:r>
              <a:r>
                <a:rPr lang="en" sz="1500" b="0" u="sng">
                  <a:solidFill>
                    <a:srgbClr val="000000"/>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www.schoolcrisishealing.or</a:t>
              </a:r>
              <a:r>
                <a:rPr lang="en" sz="1500" b="0" u="sng">
                  <a:solidFill>
                    <a:srgbClr val="000000"/>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g</a:t>
              </a:r>
              <a:endParaRPr sz="1500">
                <a:solidFill>
                  <a:schemeClr val="dk2"/>
                </a:solidFill>
                <a:latin typeface="Century Gothic"/>
                <a:ea typeface="Century Gothic"/>
                <a:cs typeface="Century Gothic"/>
                <a:sym typeface="Century Gothic"/>
              </a:endParaRPr>
            </a:p>
            <a:p>
              <a:pPr marL="0" lvl="0" indent="0" algn="l" rtl="0">
                <a:spcBef>
                  <a:spcPts val="500"/>
                </a:spcBef>
                <a:spcAft>
                  <a:spcPts val="0"/>
                </a:spcAft>
                <a:buClr>
                  <a:schemeClr val="dk1"/>
                </a:buClr>
                <a:buSzPts val="1500"/>
                <a:buFont typeface="Century Gothic"/>
                <a:buNone/>
              </a:pPr>
              <a:r>
                <a:rPr lang="en" sz="1500" b="1">
                  <a:solidFill>
                    <a:schemeClr val="dk1"/>
                  </a:solidFill>
                  <a:latin typeface="Century Gothic"/>
                  <a:ea typeface="Century Gothic"/>
                  <a:cs typeface="Century Gothic"/>
                  <a:sym typeface="Century Gothic"/>
                </a:rPr>
                <a:t>Website:  </a:t>
              </a:r>
              <a:r>
                <a:rPr lang="en" sz="1500">
                  <a:solidFill>
                    <a:schemeClr val="dk1"/>
                  </a:solidFill>
                  <a:latin typeface="Century Gothic"/>
                  <a:ea typeface="Century Gothic"/>
                  <a:cs typeface="Century Gothic"/>
                  <a:sym typeface="Century Gothic"/>
                </a:rPr>
                <a:t>traumatransformed.org </a:t>
              </a:r>
              <a:endParaRPr sz="1500">
                <a:solidFill>
                  <a:schemeClr val="dk2"/>
                </a:solidFill>
                <a:latin typeface="Century Gothic"/>
                <a:ea typeface="Century Gothic"/>
                <a:cs typeface="Century Gothic"/>
                <a:sym typeface="Century Gothic"/>
              </a:endParaRPr>
            </a:p>
            <a:p>
              <a:pPr marL="0" marR="0" lvl="0" indent="0" algn="l" rtl="0">
                <a:spcBef>
                  <a:spcPts val="500"/>
                </a:spcBef>
                <a:spcAft>
                  <a:spcPts val="0"/>
                </a:spcAft>
                <a:buClr>
                  <a:srgbClr val="3F3F3F"/>
                </a:buClr>
                <a:buSzPts val="1500"/>
                <a:buFont typeface="Open Sans"/>
                <a:buNone/>
              </a:pPr>
              <a:endParaRPr sz="1500" b="1">
                <a:solidFill>
                  <a:srgbClr val="000000"/>
                </a:solidFill>
                <a:latin typeface="Century Gothic"/>
                <a:ea typeface="Century Gothic"/>
                <a:cs typeface="Century Gothic"/>
                <a:sym typeface="Century Gothic"/>
              </a:endParaRPr>
            </a:p>
            <a:p>
              <a:pPr marL="0" marR="0" lvl="0" indent="0" algn="l" rtl="0">
                <a:spcBef>
                  <a:spcPts val="500"/>
                </a:spcBef>
                <a:spcAft>
                  <a:spcPts val="0"/>
                </a:spcAft>
                <a:buClr>
                  <a:srgbClr val="7AA537"/>
                </a:buClr>
                <a:buSzPts val="1800"/>
                <a:buFont typeface="Century Gothic"/>
                <a:buNone/>
              </a:pPr>
              <a:r>
                <a:rPr lang="en" sz="1800" b="1">
                  <a:solidFill>
                    <a:srgbClr val="7AA537"/>
                  </a:solidFill>
                  <a:latin typeface="Century Gothic"/>
                  <a:ea typeface="Century Gothic"/>
                  <a:cs typeface="Century Gothic"/>
                  <a:sym typeface="Century Gothic"/>
                </a:rPr>
                <a:t> </a:t>
              </a:r>
              <a:r>
                <a:rPr lang="en" sz="1800" b="1">
                  <a:solidFill>
                    <a:srgbClr val="653665"/>
                  </a:solidFill>
                  <a:latin typeface="Century Gothic"/>
                  <a:ea typeface="Century Gothic"/>
                  <a:cs typeface="Century Gothic"/>
                  <a:sym typeface="Century Gothic"/>
                </a:rPr>
                <a:t>Get social with us!</a:t>
              </a:r>
              <a:endParaRPr sz="1100"/>
            </a:p>
            <a:p>
              <a:pPr marL="0" marR="0" lvl="0" indent="0" algn="l" rtl="0">
                <a:spcBef>
                  <a:spcPts val="900"/>
                </a:spcBef>
                <a:spcAft>
                  <a:spcPts val="0"/>
                </a:spcAft>
                <a:buClr>
                  <a:srgbClr val="000000"/>
                </a:buClr>
                <a:buSzPts val="1500"/>
                <a:buFont typeface="Century Gothic"/>
                <a:buNone/>
              </a:pPr>
              <a:r>
                <a:rPr lang="en" sz="1500" b="1">
                  <a:solidFill>
                    <a:srgbClr val="000000"/>
                  </a:solidFill>
                  <a:latin typeface="Century Gothic"/>
                  <a:ea typeface="Century Gothic"/>
                  <a:cs typeface="Century Gothic"/>
                  <a:sym typeface="Century Gothic"/>
                </a:rPr>
                <a:t>       Facebook: </a:t>
              </a:r>
              <a:r>
                <a:rPr lang="en" sz="1500" b="0">
                  <a:solidFill>
                    <a:srgbClr val="000000"/>
                  </a:solidFill>
                  <a:latin typeface="Century Gothic"/>
                  <a:ea typeface="Century Gothic"/>
                  <a:cs typeface="Century Gothic"/>
                  <a:sym typeface="Century Gothic"/>
                </a:rPr>
                <a:t>@scrr.project </a:t>
              </a:r>
              <a:endParaRPr sz="1100"/>
            </a:p>
            <a:p>
              <a:pPr marL="0" marR="0" lvl="0" indent="0" algn="l" rtl="0">
                <a:spcBef>
                  <a:spcPts val="900"/>
                </a:spcBef>
                <a:spcAft>
                  <a:spcPts val="0"/>
                </a:spcAft>
                <a:buClr>
                  <a:srgbClr val="000000"/>
                </a:buClr>
                <a:buSzPts val="1500"/>
                <a:buFont typeface="Century Gothic"/>
                <a:buNone/>
              </a:pPr>
              <a:r>
                <a:rPr lang="en" sz="1500" b="1">
                  <a:solidFill>
                    <a:srgbClr val="000000"/>
                  </a:solidFill>
                  <a:latin typeface="Century Gothic"/>
                  <a:ea typeface="Century Gothic"/>
                  <a:cs typeface="Century Gothic"/>
                  <a:sym typeface="Century Gothic"/>
                </a:rPr>
                <a:t>       Instagram: </a:t>
              </a:r>
              <a:r>
                <a:rPr lang="en" sz="1500" b="0">
                  <a:solidFill>
                    <a:srgbClr val="000000"/>
                  </a:solidFill>
                  <a:latin typeface="Century Gothic"/>
                  <a:ea typeface="Century Gothic"/>
                  <a:cs typeface="Century Gothic"/>
                  <a:sym typeface="Century Gothic"/>
                </a:rPr>
                <a:t>@scrr_project</a:t>
              </a:r>
              <a:endParaRPr sz="1500" b="0">
                <a:solidFill>
                  <a:srgbClr val="000000"/>
                </a:solidFill>
                <a:latin typeface="Century Gothic"/>
                <a:ea typeface="Century Gothic"/>
                <a:cs typeface="Century Gothic"/>
                <a:sym typeface="Century Gothic"/>
              </a:endParaRPr>
            </a:p>
            <a:p>
              <a:pPr marL="0" marR="0" lvl="0" indent="0" algn="l" rtl="0">
                <a:spcBef>
                  <a:spcPts val="900"/>
                </a:spcBef>
                <a:spcAft>
                  <a:spcPts val="0"/>
                </a:spcAft>
                <a:buClr>
                  <a:srgbClr val="000000"/>
                </a:buClr>
                <a:buSzPts val="1500"/>
                <a:buFont typeface="Century Gothic"/>
                <a:buNone/>
              </a:pPr>
              <a:r>
                <a:rPr lang="en" sz="1500" b="1">
                  <a:solidFill>
                    <a:srgbClr val="000000"/>
                  </a:solidFill>
                  <a:latin typeface="Century Gothic"/>
                  <a:ea typeface="Century Gothic"/>
                  <a:cs typeface="Century Gothic"/>
                  <a:sym typeface="Century Gothic"/>
                </a:rPr>
                <a:t>       Twitter: </a:t>
              </a:r>
              <a:r>
                <a:rPr lang="en" sz="1500" b="0">
                  <a:solidFill>
                    <a:srgbClr val="000000"/>
                  </a:solidFill>
                  <a:latin typeface="Century Gothic"/>
                  <a:ea typeface="Century Gothic"/>
                  <a:cs typeface="Century Gothic"/>
                  <a:sym typeface="Century Gothic"/>
                </a:rPr>
                <a:t>@scrr_project</a:t>
              </a:r>
              <a:endParaRPr sz="1500" b="0">
                <a:solidFill>
                  <a:srgbClr val="000000"/>
                </a:solidFill>
                <a:latin typeface="Century Gothic"/>
                <a:ea typeface="Century Gothic"/>
                <a:cs typeface="Century Gothic"/>
                <a:sym typeface="Century Gothic"/>
              </a:endParaRPr>
            </a:p>
            <a:p>
              <a:pPr marL="0" marR="0" lvl="0" indent="0" algn="l" rtl="0">
                <a:lnSpc>
                  <a:spcPct val="100000"/>
                </a:lnSpc>
                <a:spcBef>
                  <a:spcPts val="900"/>
                </a:spcBef>
                <a:spcAft>
                  <a:spcPts val="0"/>
                </a:spcAft>
                <a:buClr>
                  <a:srgbClr val="3F3F3F"/>
                </a:buClr>
                <a:buSzPts val="2100"/>
                <a:buFont typeface="Open Sans"/>
                <a:buNone/>
              </a:pPr>
              <a:endParaRPr sz="2100" b="1" i="0" u="none" strike="noStrike" cap="none">
                <a:solidFill>
                  <a:srgbClr val="7F7F7F"/>
                </a:solidFill>
                <a:latin typeface="Century Gothic"/>
                <a:ea typeface="Century Gothic"/>
                <a:cs typeface="Century Gothic"/>
                <a:sym typeface="Century Gothic"/>
              </a:endParaRPr>
            </a:p>
          </p:txBody>
        </p:sp>
        <p:pic>
          <p:nvPicPr>
            <p:cNvPr id="1119" name="Google Shape;1119;p124"/>
            <p:cNvPicPr preferRelativeResize="0"/>
            <p:nvPr/>
          </p:nvPicPr>
          <p:blipFill rotWithShape="1">
            <a:blip r:embed="rId6">
              <a:alphaModFix/>
            </a:blip>
            <a:srcRect t="1351" r="71591"/>
            <a:stretch/>
          </p:blipFill>
          <p:spPr>
            <a:xfrm>
              <a:off x="3464470" y="5949280"/>
              <a:ext cx="469703" cy="479212"/>
            </a:xfrm>
            <a:prstGeom prst="rect">
              <a:avLst/>
            </a:prstGeom>
            <a:noFill/>
            <a:ln>
              <a:noFill/>
            </a:ln>
          </p:spPr>
        </p:pic>
        <p:pic>
          <p:nvPicPr>
            <p:cNvPr id="1120" name="Google Shape;1120;p124"/>
            <p:cNvPicPr preferRelativeResize="0"/>
            <p:nvPr/>
          </p:nvPicPr>
          <p:blipFill rotWithShape="1">
            <a:blip r:embed="rId6">
              <a:alphaModFix/>
            </a:blip>
            <a:srcRect l="68586" t="4315" r="3537"/>
            <a:stretch/>
          </p:blipFill>
          <p:spPr>
            <a:xfrm>
              <a:off x="3462842" y="5023778"/>
              <a:ext cx="471330" cy="475320"/>
            </a:xfrm>
            <a:prstGeom prst="rect">
              <a:avLst/>
            </a:prstGeom>
            <a:noFill/>
            <a:ln>
              <a:noFill/>
            </a:ln>
          </p:spPr>
        </p:pic>
        <p:pic>
          <p:nvPicPr>
            <p:cNvPr id="1121" name="Google Shape;1121;p124"/>
            <p:cNvPicPr preferRelativeResize="0"/>
            <p:nvPr/>
          </p:nvPicPr>
          <p:blipFill rotWithShape="1">
            <a:blip r:embed="rId6">
              <a:alphaModFix/>
            </a:blip>
            <a:srcRect l="32217" t="1468" r="36872"/>
            <a:stretch/>
          </p:blipFill>
          <p:spPr>
            <a:xfrm>
              <a:off x="3422522" y="5473702"/>
              <a:ext cx="511650" cy="479212"/>
            </a:xfrm>
            <a:prstGeom prst="rect">
              <a:avLst/>
            </a:prstGeom>
            <a:noFill/>
            <a:ln>
              <a:noFill/>
            </a:ln>
          </p:spPr>
        </p:pic>
      </p:grpSp>
      <p:sp>
        <p:nvSpPr>
          <p:cNvPr id="1122" name="Google Shape;1122;p124"/>
          <p:cNvSpPr/>
          <p:nvPr/>
        </p:nvSpPr>
        <p:spPr>
          <a:xfrm rot="-2263080">
            <a:off x="5787798" y="1097353"/>
            <a:ext cx="2861834" cy="1277123"/>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123" name="Google Shape;1123;p124"/>
          <p:cNvPicPr preferRelativeResize="0"/>
          <p:nvPr/>
        </p:nvPicPr>
        <p:blipFill rotWithShape="1">
          <a:blip r:embed="rId7">
            <a:alphaModFix/>
          </a:blip>
          <a:srcRect/>
          <a:stretch/>
        </p:blipFill>
        <p:spPr>
          <a:xfrm rot="-2246966">
            <a:off x="5704017" y="1014555"/>
            <a:ext cx="3034991" cy="147204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25"/>
          <p:cNvSpPr/>
          <p:nvPr/>
        </p:nvSpPr>
        <p:spPr>
          <a:xfrm>
            <a:off x="-18510" y="573528"/>
            <a:ext cx="5255100" cy="642600"/>
          </a:xfrm>
          <a:prstGeom prst="rect">
            <a:avLst/>
          </a:prstGeom>
          <a:solidFill>
            <a:srgbClr val="65366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30" name="Google Shape;1130;p125"/>
          <p:cNvSpPr txBox="1">
            <a:spLocks noGrp="1"/>
          </p:cNvSpPr>
          <p:nvPr>
            <p:ph type="sldNum" idx="12"/>
          </p:nvPr>
        </p:nvSpPr>
        <p:spPr>
          <a:xfrm>
            <a:off x="8676456" y="4836189"/>
            <a:ext cx="279300" cy="273900"/>
          </a:xfrm>
          <a:prstGeom prst="rect">
            <a:avLst/>
          </a:prstGeom>
          <a:noFill/>
          <a:ln>
            <a:noFill/>
          </a:ln>
        </p:spPr>
        <p:txBody>
          <a:bodyPr spcFirstLastPara="1" wrap="square" lIns="0" tIns="34275" rIns="0" bIns="3427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
              <a:t>43</a:t>
            </a:fld>
            <a:endParaRPr/>
          </a:p>
        </p:txBody>
      </p:sp>
      <p:sp>
        <p:nvSpPr>
          <p:cNvPr id="1131" name="Google Shape;1131;p125"/>
          <p:cNvSpPr txBox="1"/>
          <p:nvPr/>
        </p:nvSpPr>
        <p:spPr>
          <a:xfrm>
            <a:off x="89502" y="581505"/>
            <a:ext cx="5147100" cy="5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4B23D"/>
              </a:buClr>
              <a:buSzPts val="3300"/>
              <a:buFont typeface="Century Gothic"/>
              <a:buNone/>
            </a:pPr>
            <a:r>
              <a:rPr lang="en" sz="3300" b="1" i="0" u="none" strike="noStrike" cap="none">
                <a:solidFill>
                  <a:srgbClr val="F4B23D"/>
                </a:solidFill>
                <a:latin typeface="Century Gothic"/>
                <a:ea typeface="Century Gothic"/>
                <a:cs typeface="Century Gothic"/>
                <a:sym typeface="Century Gothic"/>
              </a:rPr>
              <a:t>OUR SCRR Project </a:t>
            </a:r>
            <a:r>
              <a:rPr lang="en" sz="3300" b="0" i="0" u="none" strike="noStrike" cap="none">
                <a:solidFill>
                  <a:srgbClr val="FFFFFF"/>
                </a:solidFill>
                <a:latin typeface="Century Gothic"/>
                <a:ea typeface="Century Gothic"/>
                <a:cs typeface="Century Gothic"/>
                <a:sym typeface="Century Gothic"/>
              </a:rPr>
              <a:t>TEAM</a:t>
            </a:r>
            <a:endParaRPr sz="1100" b="0" i="0" u="none" strike="noStrike" cap="none">
              <a:solidFill>
                <a:srgbClr val="000000"/>
              </a:solidFill>
              <a:latin typeface="Arial"/>
              <a:ea typeface="Arial"/>
              <a:cs typeface="Arial"/>
              <a:sym typeface="Arial"/>
            </a:endParaRPr>
          </a:p>
        </p:txBody>
      </p:sp>
      <p:pic>
        <p:nvPicPr>
          <p:cNvPr id="1132" name="Google Shape;1132;p125"/>
          <p:cNvPicPr preferRelativeResize="0"/>
          <p:nvPr/>
        </p:nvPicPr>
        <p:blipFill rotWithShape="1">
          <a:blip r:embed="rId3">
            <a:alphaModFix/>
          </a:blip>
          <a:srcRect/>
          <a:stretch/>
        </p:blipFill>
        <p:spPr>
          <a:xfrm>
            <a:off x="1331640" y="4356288"/>
            <a:ext cx="1566175" cy="615953"/>
          </a:xfrm>
          <a:prstGeom prst="rect">
            <a:avLst/>
          </a:prstGeom>
          <a:noFill/>
          <a:ln>
            <a:noFill/>
          </a:ln>
        </p:spPr>
      </p:pic>
      <p:pic>
        <p:nvPicPr>
          <p:cNvPr id="1133" name="Google Shape;1133;p125" descr="A close up of a logo&#10;&#10;Description automatically generated"/>
          <p:cNvPicPr preferRelativeResize="0"/>
          <p:nvPr/>
        </p:nvPicPr>
        <p:blipFill rotWithShape="1">
          <a:blip r:embed="rId4">
            <a:alphaModFix/>
          </a:blip>
          <a:srcRect/>
          <a:stretch/>
        </p:blipFill>
        <p:spPr>
          <a:xfrm>
            <a:off x="3648979" y="4434521"/>
            <a:ext cx="2270002" cy="567500"/>
          </a:xfrm>
          <a:prstGeom prst="rect">
            <a:avLst/>
          </a:prstGeom>
          <a:noFill/>
          <a:ln>
            <a:noFill/>
          </a:ln>
        </p:spPr>
      </p:pic>
      <p:pic>
        <p:nvPicPr>
          <p:cNvPr id="1134" name="Google Shape;1134;p125"/>
          <p:cNvPicPr preferRelativeResize="0"/>
          <p:nvPr/>
        </p:nvPicPr>
        <p:blipFill rotWithShape="1">
          <a:blip r:embed="rId5">
            <a:alphaModFix/>
          </a:blip>
          <a:srcRect/>
          <a:stretch/>
        </p:blipFill>
        <p:spPr>
          <a:xfrm>
            <a:off x="6447711" y="4232217"/>
            <a:ext cx="1364649" cy="693934"/>
          </a:xfrm>
          <a:prstGeom prst="rect">
            <a:avLst/>
          </a:prstGeom>
          <a:noFill/>
          <a:ln>
            <a:noFill/>
          </a:ln>
        </p:spPr>
      </p:pic>
      <p:pic>
        <p:nvPicPr>
          <p:cNvPr id="1135" name="Google Shape;1135;p125"/>
          <p:cNvPicPr preferRelativeResize="0"/>
          <p:nvPr/>
        </p:nvPicPr>
        <p:blipFill rotWithShape="1">
          <a:blip r:embed="rId6">
            <a:alphaModFix/>
          </a:blip>
          <a:srcRect/>
          <a:stretch/>
        </p:blipFill>
        <p:spPr>
          <a:xfrm>
            <a:off x="5436096" y="87474"/>
            <a:ext cx="3402378" cy="1708059"/>
          </a:xfrm>
          <a:prstGeom prst="rect">
            <a:avLst/>
          </a:prstGeom>
          <a:noFill/>
          <a:ln>
            <a:noFill/>
          </a:ln>
        </p:spPr>
      </p:pic>
      <p:sp>
        <p:nvSpPr>
          <p:cNvPr id="1136" name="Google Shape;1136;p125"/>
          <p:cNvSpPr/>
          <p:nvPr/>
        </p:nvSpPr>
        <p:spPr>
          <a:xfrm>
            <a:off x="279750" y="1753185"/>
            <a:ext cx="8476500" cy="265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Century Gothic"/>
              <a:buNone/>
            </a:pPr>
            <a:r>
              <a:rPr lang="en" sz="2100" b="0" i="0" u="none" strike="noStrike" cap="none">
                <a:solidFill>
                  <a:srgbClr val="000000"/>
                </a:solidFill>
                <a:latin typeface="Century Gothic"/>
                <a:ea typeface="Century Gothic"/>
                <a:cs typeface="Century Gothic"/>
                <a:sym typeface="Century Gothic"/>
              </a:rPr>
              <a:t>The SCRR Project is a collaborative effort between </a:t>
            </a:r>
            <a:r>
              <a:rPr lang="en" sz="2100" b="1" i="0" u="none" strike="noStrike" cap="none">
                <a:solidFill>
                  <a:srgbClr val="000000"/>
                </a:solidFill>
                <a:latin typeface="Century Gothic"/>
                <a:ea typeface="Century Gothic"/>
                <a:cs typeface="Century Gothic"/>
                <a:sym typeface="Century Gothic"/>
              </a:rPr>
              <a:t>The Center for Applied Research Solutions (CARS)</a:t>
            </a:r>
            <a:r>
              <a:rPr lang="en" sz="2100" b="0" i="0" u="none" strike="noStrike" cap="none">
                <a:solidFill>
                  <a:srgbClr val="000000"/>
                </a:solidFill>
                <a:latin typeface="Century Gothic"/>
                <a:ea typeface="Century Gothic"/>
                <a:cs typeface="Century Gothic"/>
                <a:sym typeface="Century Gothic"/>
              </a:rPr>
              <a:t> and </a:t>
            </a:r>
            <a:r>
              <a:rPr lang="en" sz="2100" b="1" i="0" u="none" strike="noStrike" cap="none">
                <a:solidFill>
                  <a:srgbClr val="000000"/>
                </a:solidFill>
                <a:latin typeface="Century Gothic"/>
                <a:ea typeface="Century Gothic"/>
                <a:cs typeface="Century Gothic"/>
                <a:sym typeface="Century Gothic"/>
              </a:rPr>
              <a:t>Trauma Transformed (T2)</a:t>
            </a:r>
            <a:r>
              <a:rPr lang="en" sz="2100" b="0" i="0" u="none" strike="noStrike" cap="none">
                <a:solidFill>
                  <a:srgbClr val="000000"/>
                </a:solidFill>
                <a:latin typeface="Century Gothic"/>
                <a:ea typeface="Century Gothic"/>
                <a:cs typeface="Century Gothic"/>
                <a:sym typeface="Century Gothic"/>
              </a:rPr>
              <a:t> and strongly informed by partnership with the </a:t>
            </a:r>
            <a:r>
              <a:rPr lang="en" sz="2100" b="1" i="0" u="none" strike="noStrike" cap="none">
                <a:solidFill>
                  <a:srgbClr val="000000"/>
                </a:solidFill>
                <a:latin typeface="Century Gothic"/>
                <a:ea typeface="Century Gothic"/>
                <a:cs typeface="Century Gothic"/>
                <a:sym typeface="Century Gothic"/>
              </a:rPr>
              <a:t>National Center for School Crisis Bereavement</a:t>
            </a:r>
            <a:r>
              <a:rPr lang="en" sz="2100" b="0" i="0" u="none" strike="noStrike" cap="none">
                <a:solidFill>
                  <a:srgbClr val="000000"/>
                </a:solidFill>
                <a:latin typeface="Century Gothic"/>
                <a:ea typeface="Century Gothic"/>
                <a:cs typeface="Century Gothic"/>
                <a:sym typeface="Century Gothic"/>
              </a:rPr>
              <a:t> and our team of school crisis recovery and renewal experts from across the country.</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100"/>
              <a:buFont typeface="Calibri"/>
              <a:buNone/>
            </a:pPr>
            <a:endParaRPr sz="21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100"/>
              <a:buFont typeface="Century Gothic"/>
              <a:buNone/>
            </a:pPr>
            <a:r>
              <a:rPr lang="en" sz="2100" b="0" i="0" u="none" strike="noStrike" cap="none">
                <a:solidFill>
                  <a:srgbClr val="000000"/>
                </a:solidFill>
                <a:latin typeface="Century Gothic"/>
                <a:ea typeface="Century Gothic"/>
                <a:cs typeface="Century Gothic"/>
                <a:sym typeface="Century Gothic"/>
              </a:rPr>
              <a:t>Funded by SAMHSA, we are part of the National Child Traumatic Stress Network.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26"/>
          <p:cNvSpPr txBox="1"/>
          <p:nvPr/>
        </p:nvSpPr>
        <p:spPr>
          <a:xfrm>
            <a:off x="1114715" y="1409886"/>
            <a:ext cx="6914400" cy="1485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653665"/>
              </a:buClr>
              <a:buSzPts val="2400"/>
              <a:buFont typeface="Century Gothic"/>
              <a:buNone/>
            </a:pPr>
            <a:r>
              <a:rPr lang="en" sz="2400" b="1" i="0" u="none" strike="noStrike" cap="none">
                <a:solidFill>
                  <a:srgbClr val="653665"/>
                </a:solidFill>
                <a:latin typeface="Century Gothic"/>
                <a:ea typeface="Century Gothic"/>
                <a:cs typeface="Century Gothic"/>
                <a:sym typeface="Century Gothic"/>
              </a:rPr>
              <a:t>DISCLAIMER</a:t>
            </a:r>
            <a:endParaRPr sz="1100"/>
          </a:p>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653665"/>
              </a:solidFill>
              <a:latin typeface="Century Gothic"/>
              <a:ea typeface="Century Gothic"/>
              <a:cs typeface="Century Gothic"/>
              <a:sym typeface="Century Gothic"/>
            </a:endParaRPr>
          </a:p>
          <a:p>
            <a:pPr marL="0" marR="0" lvl="0" indent="0" algn="ctr" rtl="0">
              <a:spcBef>
                <a:spcPts val="0"/>
              </a:spcBef>
              <a:spcAft>
                <a:spcPts val="0"/>
              </a:spcAft>
              <a:buClr>
                <a:srgbClr val="000000"/>
              </a:buClr>
              <a:buSzPts val="1400"/>
              <a:buFont typeface="Century Gothic"/>
              <a:buNone/>
            </a:pPr>
            <a:r>
              <a:rPr lang="en" sz="1400" b="0" i="0" u="none" strike="noStrike" cap="none">
                <a:solidFill>
                  <a:srgbClr val="000000"/>
                </a:solidFill>
                <a:latin typeface="Century Gothic"/>
                <a:ea typeface="Century Gothic"/>
                <a:cs typeface="Century Gothic"/>
                <a:sym typeface="Century Gothic"/>
              </a:rPr>
              <a:t>This training is offered through the National Child Traumatic Stress Network (</a:t>
            </a:r>
            <a:r>
              <a:rPr lang="en" sz="1400" b="0" cap="none">
                <a:solidFill>
                  <a:srgbClr val="000000"/>
                </a:solidFill>
                <a:latin typeface="Century Gothic"/>
                <a:ea typeface="Century Gothic"/>
                <a:cs typeface="Century Gothic"/>
                <a:sym typeface="Century Gothic"/>
              </a:rPr>
              <a:t>NCTSN) </a:t>
            </a:r>
            <a:r>
              <a:rPr lang="en" sz="1400" b="0" i="0" u="none" strike="noStrike" cap="none">
                <a:solidFill>
                  <a:srgbClr val="000000"/>
                </a:solidFill>
                <a:latin typeface="Century Gothic"/>
                <a:ea typeface="Century Gothic"/>
                <a:cs typeface="Century Gothic"/>
                <a:sym typeface="Century Gothic"/>
              </a:rPr>
              <a:t>and The School Crisis Recovery and Renewal (SCRR) and is funded by the Center for Mental Health Services (CMHS), Substance Abuse and Mental Health Services Administration (SAMHSA), U.S. Department of Health and Human Services and jointly coordinated by the University of California, Los Angeles, and Duke University, and is administered  by the Center for Applied Research  Solutions (CARS). The views, opinions,  and content expressed in this presentation do not necessarily reflect the views, opinions, or policies of SAMHSA. </a:t>
            </a:r>
            <a:endParaRPr sz="1100"/>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Century Gothic"/>
              <a:ea typeface="Century Gothic"/>
              <a:cs typeface="Century Gothic"/>
              <a:sym typeface="Century Gothic"/>
            </a:endParaRPr>
          </a:p>
        </p:txBody>
      </p:sp>
      <p:pic>
        <p:nvPicPr>
          <p:cNvPr id="1143" name="Google Shape;1143;p126" descr="A picture containing drawing&#10;&#10;Description automatically generated"/>
          <p:cNvPicPr preferRelativeResize="0"/>
          <p:nvPr/>
        </p:nvPicPr>
        <p:blipFill rotWithShape="1">
          <a:blip r:embed="rId3">
            <a:alphaModFix/>
          </a:blip>
          <a:srcRect b="40476"/>
          <a:stretch/>
        </p:blipFill>
        <p:spPr>
          <a:xfrm>
            <a:off x="3545618" y="973459"/>
            <a:ext cx="1974208" cy="4641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87"/>
          <p:cNvSpPr txBox="1">
            <a:spLocks noGrp="1"/>
          </p:cNvSpPr>
          <p:nvPr>
            <p:ph type="ctrTitle"/>
          </p:nvPr>
        </p:nvSpPr>
        <p:spPr>
          <a:xfrm>
            <a:off x="262800" y="2115450"/>
            <a:ext cx="4583100" cy="2707500"/>
          </a:xfrm>
          <a:prstGeom prst="rect">
            <a:avLst/>
          </a:prstGeom>
        </p:spPr>
        <p:txBody>
          <a:bodyPr spcFirstLastPara="1" wrap="square" lIns="0" tIns="45700" rIns="0" bIns="45700" anchor="b" anchorCtr="0">
            <a:normAutofit fontScale="90000"/>
          </a:bodyPr>
          <a:lstStyle/>
          <a:p>
            <a:pPr marL="0" lvl="0" indent="0" algn="l" rtl="0">
              <a:spcBef>
                <a:spcPts val="0"/>
              </a:spcBef>
              <a:spcAft>
                <a:spcPts val="0"/>
              </a:spcAft>
              <a:buNone/>
            </a:pPr>
            <a:r>
              <a:rPr lang="en" sz="3000" dirty="0">
                <a:latin typeface="Century Gothic"/>
                <a:ea typeface="Century Gothic"/>
                <a:cs typeface="Century Gothic"/>
                <a:sym typeface="Century Gothic"/>
              </a:rPr>
              <a:t>Trauma Informed </a:t>
            </a:r>
            <a:endParaRPr sz="3000" dirty="0">
              <a:latin typeface="Century Gothic"/>
              <a:ea typeface="Century Gothic"/>
              <a:cs typeface="Century Gothic"/>
              <a:sym typeface="Century Gothic"/>
            </a:endParaRPr>
          </a:p>
          <a:p>
            <a:pPr marL="0" lvl="0" indent="0" algn="l" rtl="0">
              <a:spcBef>
                <a:spcPts val="0"/>
              </a:spcBef>
              <a:spcAft>
                <a:spcPts val="0"/>
              </a:spcAft>
              <a:buNone/>
            </a:pPr>
            <a:r>
              <a:rPr lang="en" sz="3000" dirty="0">
                <a:latin typeface="Century Gothic"/>
                <a:ea typeface="Century Gothic"/>
                <a:cs typeface="Century Gothic"/>
                <a:sym typeface="Century Gothic"/>
              </a:rPr>
              <a:t>School Systems for Crisis Recovery </a:t>
            </a:r>
            <a:r>
              <a:rPr lang="en" sz="3000" dirty="0"/>
              <a:t>and</a:t>
            </a:r>
            <a:r>
              <a:rPr lang="en" sz="3000" dirty="0">
                <a:latin typeface="Century Gothic"/>
                <a:ea typeface="Century Gothic"/>
                <a:cs typeface="Century Gothic"/>
                <a:sym typeface="Century Gothic"/>
              </a:rPr>
              <a:t> Renewal</a:t>
            </a:r>
            <a:endParaRPr sz="3000" dirty="0">
              <a:latin typeface="Century Gothic"/>
              <a:ea typeface="Century Gothic"/>
              <a:cs typeface="Century Gothic"/>
              <a:sym typeface="Century Gothic"/>
            </a:endParaRPr>
          </a:p>
          <a:p>
            <a:pPr marL="0" lvl="0" indent="0" algn="l" rtl="0">
              <a:spcBef>
                <a:spcPts val="0"/>
              </a:spcBef>
              <a:spcAft>
                <a:spcPts val="0"/>
              </a:spcAft>
              <a:buNone/>
            </a:pPr>
            <a:endParaRPr sz="2666" b="0" i="1" dirty="0"/>
          </a:p>
          <a:p>
            <a:pPr marL="0" lvl="0" indent="0" algn="l" rtl="0">
              <a:spcBef>
                <a:spcPts val="0"/>
              </a:spcBef>
              <a:spcAft>
                <a:spcPts val="0"/>
              </a:spcAft>
              <a:buNone/>
            </a:pPr>
            <a:r>
              <a:rPr lang="en" sz="1777" b="0" i="1" dirty="0"/>
              <a:t>A curriculum developed by School Crisis Recovery and Renewal project Field Coach, </a:t>
            </a:r>
            <a:r>
              <a:rPr lang="en" sz="1777" b="0" i="1"/>
              <a:t>Brianna Young</a:t>
            </a:r>
            <a:br>
              <a:rPr lang="en" sz="1777" b="0" i="1"/>
            </a:br>
            <a:endParaRPr sz="1777" b="0" i="1" dirty="0"/>
          </a:p>
          <a:p>
            <a:pPr marL="0" lvl="0" indent="0" algn="l" rtl="0">
              <a:spcBef>
                <a:spcPts val="0"/>
              </a:spcBef>
              <a:spcAft>
                <a:spcPts val="0"/>
              </a:spcAft>
              <a:buNone/>
            </a:pPr>
            <a:r>
              <a:rPr lang="en-US" sz="1777" b="0" i="1" dirty="0"/>
              <a:t>(Date)</a:t>
            </a:r>
            <a:endParaRPr sz="1777" b="0" i="1" dirty="0"/>
          </a:p>
          <a:p>
            <a:pPr marL="0" lvl="0" indent="0" algn="l" rtl="0">
              <a:spcBef>
                <a:spcPts val="0"/>
              </a:spcBef>
              <a:spcAft>
                <a:spcPts val="0"/>
              </a:spcAft>
              <a:buNone/>
            </a:pPr>
            <a:endParaRPr sz="3000" dirty="0">
              <a:solidFill>
                <a:schemeClr val="accent2"/>
              </a:solidFill>
            </a:endParaRPr>
          </a:p>
        </p:txBody>
      </p:sp>
      <p:sp>
        <p:nvSpPr>
          <p:cNvPr id="460" name="Google Shape;460;p87"/>
          <p:cNvSpPr/>
          <p:nvPr/>
        </p:nvSpPr>
        <p:spPr>
          <a:xfrm>
            <a:off x="3876228" y="-1173"/>
            <a:ext cx="5350820" cy="4050737"/>
          </a:xfrm>
          <a:custGeom>
            <a:avLst/>
            <a:gdLst/>
            <a:ahLst/>
            <a:cxnLst/>
            <a:rect l="l" t="t" r="r" b="b"/>
            <a:pathLst>
              <a:path w="1817" h="1372" extrusionOk="0">
                <a:moveTo>
                  <a:pt x="812" y="1372"/>
                </a:moveTo>
                <a:lnTo>
                  <a:pt x="1817" y="598"/>
                </a:lnTo>
                <a:lnTo>
                  <a:pt x="1356" y="0"/>
                </a:lnTo>
                <a:lnTo>
                  <a:pt x="412" y="0"/>
                </a:lnTo>
                <a:lnTo>
                  <a:pt x="0" y="316"/>
                </a:lnTo>
                <a:lnTo>
                  <a:pt x="812" y="1372"/>
                </a:lnTo>
                <a:close/>
              </a:path>
            </a:pathLst>
          </a:custGeom>
          <a:solidFill>
            <a:srgbClr val="65366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1" name="Google Shape;461;p87"/>
          <p:cNvSpPr/>
          <p:nvPr/>
        </p:nvSpPr>
        <p:spPr>
          <a:xfrm>
            <a:off x="8094455" y="-1172"/>
            <a:ext cx="1729484" cy="1657389"/>
          </a:xfrm>
          <a:custGeom>
            <a:avLst/>
            <a:gdLst/>
            <a:ahLst/>
            <a:cxnLst/>
            <a:rect l="l" t="t" r="r" b="b"/>
            <a:pathLst>
              <a:path w="589" h="563" extrusionOk="0">
                <a:moveTo>
                  <a:pt x="0" y="0"/>
                </a:moveTo>
                <a:lnTo>
                  <a:pt x="433" y="563"/>
                </a:lnTo>
                <a:lnTo>
                  <a:pt x="589" y="442"/>
                </a:lnTo>
                <a:lnTo>
                  <a:pt x="589" y="0"/>
                </a:lnTo>
                <a:lnTo>
                  <a:pt x="0" y="0"/>
                </a:lnTo>
                <a:close/>
              </a:path>
            </a:pathLst>
          </a:custGeom>
          <a:solidFill>
            <a:srgbClr val="7AA53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9923E"/>
              </a:solidFill>
              <a:latin typeface="Calibri"/>
              <a:ea typeface="Calibri"/>
              <a:cs typeface="Calibri"/>
              <a:sym typeface="Calibri"/>
            </a:endParaRPr>
          </a:p>
        </p:txBody>
      </p:sp>
      <p:sp>
        <p:nvSpPr>
          <p:cNvPr id="462" name="Google Shape;462;p87"/>
          <p:cNvSpPr/>
          <p:nvPr/>
        </p:nvSpPr>
        <p:spPr>
          <a:xfrm>
            <a:off x="6388464" y="1520798"/>
            <a:ext cx="3435474" cy="5337200"/>
          </a:xfrm>
          <a:custGeom>
            <a:avLst/>
            <a:gdLst/>
            <a:ahLst/>
            <a:cxnLst/>
            <a:rect l="l" t="t" r="r" b="b"/>
            <a:pathLst>
              <a:path w="1170" h="1813" extrusionOk="0">
                <a:moveTo>
                  <a:pt x="1050" y="92"/>
                </a:moveTo>
                <a:lnTo>
                  <a:pt x="1003" y="127"/>
                </a:lnTo>
                <a:lnTo>
                  <a:pt x="0" y="901"/>
                </a:lnTo>
                <a:lnTo>
                  <a:pt x="702" y="1813"/>
                </a:lnTo>
                <a:lnTo>
                  <a:pt x="1170" y="1813"/>
                </a:lnTo>
                <a:lnTo>
                  <a:pt x="1170" y="0"/>
                </a:lnTo>
                <a:lnTo>
                  <a:pt x="1050" y="92"/>
                </a:lnTo>
                <a:close/>
              </a:path>
            </a:pathLst>
          </a:custGeom>
          <a:solidFill>
            <a:srgbClr val="1C43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463" name="Google Shape;463;p87"/>
          <p:cNvSpPr/>
          <p:nvPr/>
        </p:nvSpPr>
        <p:spPr>
          <a:xfrm rot="-2247774">
            <a:off x="5370470" y="1381540"/>
            <a:ext cx="3866847" cy="167847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pic>
        <p:nvPicPr>
          <p:cNvPr id="464" name="Google Shape;464;p87"/>
          <p:cNvPicPr preferRelativeResize="0"/>
          <p:nvPr/>
        </p:nvPicPr>
        <p:blipFill rotWithShape="1">
          <a:blip r:embed="rId3">
            <a:alphaModFix/>
          </a:blip>
          <a:srcRect/>
          <a:stretch/>
        </p:blipFill>
        <p:spPr>
          <a:xfrm rot="-2247402">
            <a:off x="5253456" y="1389610"/>
            <a:ext cx="3925069" cy="1962534"/>
          </a:xfrm>
          <a:prstGeom prst="rect">
            <a:avLst/>
          </a:prstGeom>
          <a:noFill/>
          <a:ln>
            <a:noFill/>
          </a:ln>
        </p:spPr>
      </p:pic>
      <p:sp>
        <p:nvSpPr>
          <p:cNvPr id="465" name="Google Shape;465;p87"/>
          <p:cNvSpPr/>
          <p:nvPr/>
        </p:nvSpPr>
        <p:spPr>
          <a:xfrm rot="-2247774">
            <a:off x="5370470" y="1422328"/>
            <a:ext cx="3866847" cy="167847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pic>
        <p:nvPicPr>
          <p:cNvPr id="466" name="Google Shape;466;p87"/>
          <p:cNvPicPr preferRelativeResize="0"/>
          <p:nvPr/>
        </p:nvPicPr>
        <p:blipFill rotWithShape="1">
          <a:blip r:embed="rId3">
            <a:alphaModFix/>
          </a:blip>
          <a:srcRect/>
          <a:stretch/>
        </p:blipFill>
        <p:spPr>
          <a:xfrm rot="-2247402">
            <a:off x="5253456" y="1430398"/>
            <a:ext cx="3925069" cy="19625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8"/>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88"/>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88"/>
          <p:cNvSpPr txBox="1"/>
          <p:nvPr/>
        </p:nvSpPr>
        <p:spPr>
          <a:xfrm>
            <a:off x="-182225" y="220625"/>
            <a:ext cx="7641600" cy="650100"/>
          </a:xfrm>
          <a:prstGeom prst="rect">
            <a:avLst/>
          </a:prstGeom>
          <a:solidFill>
            <a:srgbClr val="653665"/>
          </a:solidFill>
          <a:ln>
            <a:noFill/>
          </a:ln>
        </p:spPr>
        <p:txBody>
          <a:bodyPr spcFirstLastPara="1" wrap="square" lIns="0" tIns="0" rIns="0" bIns="0" anchor="ctr" anchorCtr="0">
            <a:noAutofit/>
          </a:bodyPr>
          <a:lstStyle/>
          <a:p>
            <a:pPr marL="0" marR="0" lvl="0" indent="457200" algn="l" rtl="0">
              <a:spcBef>
                <a:spcPts val="0"/>
              </a:spcBef>
              <a:spcAft>
                <a:spcPts val="0"/>
              </a:spcAft>
              <a:buClr>
                <a:srgbClr val="77BE43"/>
              </a:buClr>
              <a:buSzPts val="2600"/>
              <a:buFont typeface="Calibri"/>
              <a:buNone/>
            </a:pPr>
            <a:r>
              <a:rPr lang="en" sz="2400" b="1">
                <a:solidFill>
                  <a:schemeClr val="lt1"/>
                </a:solidFill>
                <a:latin typeface="Century Gothic"/>
                <a:ea typeface="Century Gothic"/>
                <a:cs typeface="Century Gothic"/>
                <a:sym typeface="Century Gothic"/>
              </a:rPr>
              <a:t>LET’S CONNECT!</a:t>
            </a:r>
            <a:endParaRPr sz="2400" b="1">
              <a:solidFill>
                <a:srgbClr val="D88E0C"/>
              </a:solidFill>
              <a:latin typeface="Century Gothic"/>
              <a:ea typeface="Century Gothic"/>
              <a:cs typeface="Century Gothic"/>
              <a:sym typeface="Century Gothic"/>
            </a:endParaRPr>
          </a:p>
        </p:txBody>
      </p:sp>
      <p:sp>
        <p:nvSpPr>
          <p:cNvPr id="474" name="Google Shape;474;p88"/>
          <p:cNvSpPr txBox="1"/>
          <p:nvPr/>
        </p:nvSpPr>
        <p:spPr>
          <a:xfrm>
            <a:off x="1012350" y="1892388"/>
            <a:ext cx="7119300" cy="18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latin typeface="Century Gothic"/>
                <a:ea typeface="Century Gothic"/>
                <a:cs typeface="Century Gothic"/>
                <a:sym typeface="Century Gothic"/>
              </a:rPr>
              <a:t>Introduce yourself, sharing your name, role, and your response to the question!</a:t>
            </a:r>
            <a:endParaRPr sz="35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9"/>
          <p:cNvSpPr/>
          <p:nvPr/>
        </p:nvSpPr>
        <p:spPr>
          <a:xfrm rot="10800000">
            <a:off x="895" y="0"/>
            <a:ext cx="3436684" cy="5143500"/>
          </a:xfrm>
          <a:custGeom>
            <a:avLst/>
            <a:gdLst/>
            <a:ahLst/>
            <a:cxnLst/>
            <a:rect l="l" t="t" r="r" b="b"/>
            <a:pathLst>
              <a:path w="4582245" h="6858000" extrusionOk="0">
                <a:moveTo>
                  <a:pt x="0" y="6858000"/>
                </a:moveTo>
                <a:lnTo>
                  <a:pt x="3232405" y="0"/>
                </a:lnTo>
                <a:lnTo>
                  <a:pt x="4582245" y="0"/>
                </a:lnTo>
                <a:lnTo>
                  <a:pt x="4582245" y="6858000"/>
                </a:lnTo>
                <a:lnTo>
                  <a:pt x="0" y="685800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89"/>
          <p:cNvSpPr/>
          <p:nvPr/>
        </p:nvSpPr>
        <p:spPr>
          <a:xfrm rot="10800000">
            <a:off x="6789407" y="3717742"/>
            <a:ext cx="2354593" cy="1425758"/>
          </a:xfrm>
          <a:custGeom>
            <a:avLst/>
            <a:gdLst/>
            <a:ahLst/>
            <a:cxnLst/>
            <a:rect l="l" t="t" r="r" b="b"/>
            <a:pathLst>
              <a:path w="2854052" h="1728192" extrusionOk="0">
                <a:moveTo>
                  <a:pt x="0" y="0"/>
                </a:moveTo>
                <a:lnTo>
                  <a:pt x="2854052" y="0"/>
                </a:lnTo>
                <a:lnTo>
                  <a:pt x="2024404" y="1728192"/>
                </a:lnTo>
                <a:lnTo>
                  <a:pt x="0" y="1728192"/>
                </a:lnTo>
                <a:lnTo>
                  <a:pt x="0" y="0"/>
                </a:lnTo>
                <a:close/>
              </a:path>
            </a:pathLst>
          </a:cu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89"/>
          <p:cNvSpPr txBox="1"/>
          <p:nvPr/>
        </p:nvSpPr>
        <p:spPr>
          <a:xfrm>
            <a:off x="-182225" y="220625"/>
            <a:ext cx="7641600" cy="650100"/>
          </a:xfrm>
          <a:prstGeom prst="rect">
            <a:avLst/>
          </a:prstGeom>
          <a:solidFill>
            <a:srgbClr val="653665"/>
          </a:solidFill>
          <a:ln>
            <a:noFill/>
          </a:ln>
        </p:spPr>
        <p:txBody>
          <a:bodyPr spcFirstLastPara="1" wrap="square" lIns="0" tIns="0" rIns="0" bIns="0" anchor="ctr" anchorCtr="0">
            <a:noAutofit/>
          </a:bodyPr>
          <a:lstStyle/>
          <a:p>
            <a:pPr marL="0" marR="0" lvl="0" indent="457200" algn="l" rtl="0">
              <a:spcBef>
                <a:spcPts val="0"/>
              </a:spcBef>
              <a:spcAft>
                <a:spcPts val="0"/>
              </a:spcAft>
              <a:buClr>
                <a:srgbClr val="77BE43"/>
              </a:buClr>
              <a:buSzPts val="2600"/>
              <a:buFont typeface="Calibri"/>
              <a:buNone/>
            </a:pPr>
            <a:r>
              <a:rPr lang="en" sz="2400" b="1">
                <a:solidFill>
                  <a:schemeClr val="lt1"/>
                </a:solidFill>
                <a:latin typeface="Century Gothic"/>
                <a:ea typeface="Century Gothic"/>
                <a:cs typeface="Century Gothic"/>
                <a:sym typeface="Century Gothic"/>
              </a:rPr>
              <a:t>AGENDA</a:t>
            </a:r>
            <a:endParaRPr sz="2400" b="1">
              <a:solidFill>
                <a:srgbClr val="D88E0C"/>
              </a:solidFill>
              <a:latin typeface="Century Gothic"/>
              <a:ea typeface="Century Gothic"/>
              <a:cs typeface="Century Gothic"/>
              <a:sym typeface="Century Gothic"/>
            </a:endParaRPr>
          </a:p>
        </p:txBody>
      </p:sp>
      <p:sp>
        <p:nvSpPr>
          <p:cNvPr id="482" name="Google Shape;482;p89"/>
          <p:cNvSpPr txBox="1"/>
          <p:nvPr/>
        </p:nvSpPr>
        <p:spPr>
          <a:xfrm>
            <a:off x="610500" y="1122725"/>
            <a:ext cx="79230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entury Gothic"/>
                <a:ea typeface="Century Gothic"/>
                <a:cs typeface="Century Gothic"/>
                <a:sym typeface="Century Gothic"/>
              </a:rPr>
              <a:t>Part One: Impacts of Stress + Trauma</a:t>
            </a:r>
            <a:endParaRPr sz="2200">
              <a:latin typeface="Century Gothic"/>
              <a:ea typeface="Century Gothic"/>
              <a:cs typeface="Century Gothic"/>
              <a:sym typeface="Century Gothic"/>
            </a:endParaRPr>
          </a:p>
          <a:p>
            <a:pPr marL="457200" lvl="0" indent="-355600" algn="l" rtl="0">
              <a:spcBef>
                <a:spcPts val="0"/>
              </a:spcBef>
              <a:spcAft>
                <a:spcPts val="0"/>
              </a:spcAft>
              <a:buSzPts val="2000"/>
              <a:buFont typeface="Century Gothic"/>
              <a:buChar char="●"/>
            </a:pPr>
            <a:r>
              <a:rPr lang="en" sz="2000">
                <a:latin typeface="Century Gothic"/>
                <a:ea typeface="Century Gothic"/>
                <a:cs typeface="Century Gothic"/>
                <a:sym typeface="Century Gothic"/>
              </a:rPr>
              <a:t>Trauma-Informed Principles</a:t>
            </a:r>
            <a:endParaRPr sz="2000">
              <a:latin typeface="Century Gothic"/>
              <a:ea typeface="Century Gothic"/>
              <a:cs typeface="Century Gothic"/>
              <a:sym typeface="Century Gothic"/>
            </a:endParaRPr>
          </a:p>
          <a:p>
            <a:pPr marL="457200" lvl="0" indent="-355600" algn="l" rtl="0">
              <a:spcBef>
                <a:spcPts val="0"/>
              </a:spcBef>
              <a:spcAft>
                <a:spcPts val="0"/>
              </a:spcAft>
              <a:buSzPts val="2000"/>
              <a:buFont typeface="Century Gothic"/>
              <a:buChar char="●"/>
            </a:pPr>
            <a:r>
              <a:rPr lang="en" sz="2000">
                <a:latin typeface="Century Gothic"/>
                <a:ea typeface="Century Gothic"/>
                <a:cs typeface="Century Gothic"/>
                <a:sym typeface="Century Gothic"/>
              </a:rPr>
              <a:t>Defining Terms</a:t>
            </a:r>
            <a:endParaRPr sz="2000">
              <a:latin typeface="Century Gothic"/>
              <a:ea typeface="Century Gothic"/>
              <a:cs typeface="Century Gothic"/>
              <a:sym typeface="Century Gothic"/>
            </a:endParaRPr>
          </a:p>
          <a:p>
            <a:pPr marL="457200" lvl="0" indent="-355600" algn="l" rtl="0">
              <a:spcBef>
                <a:spcPts val="0"/>
              </a:spcBef>
              <a:spcAft>
                <a:spcPts val="0"/>
              </a:spcAft>
              <a:buSzPts val="2000"/>
              <a:buFont typeface="Century Gothic"/>
              <a:buChar char="●"/>
            </a:pPr>
            <a:r>
              <a:rPr lang="en" sz="2000">
                <a:latin typeface="Century Gothic"/>
                <a:ea typeface="Century Gothic"/>
                <a:cs typeface="Century Gothic"/>
                <a:sym typeface="Century Gothic"/>
              </a:rPr>
              <a:t>School + Society Considerations</a:t>
            </a:r>
            <a:endParaRPr sz="2000">
              <a:latin typeface="Century Gothic"/>
              <a:ea typeface="Century Gothic"/>
              <a:cs typeface="Century Gothic"/>
              <a:sym typeface="Century Gothic"/>
            </a:endParaRPr>
          </a:p>
          <a:p>
            <a:pPr marL="0" lvl="0" indent="0" algn="l" rtl="0">
              <a:spcBef>
                <a:spcPts val="0"/>
              </a:spcBef>
              <a:spcAft>
                <a:spcPts val="0"/>
              </a:spcAft>
              <a:buNone/>
            </a:pPr>
            <a:endParaRPr sz="2200">
              <a:latin typeface="Century Gothic"/>
              <a:ea typeface="Century Gothic"/>
              <a:cs typeface="Century Gothic"/>
              <a:sym typeface="Century Gothic"/>
            </a:endParaRPr>
          </a:p>
          <a:p>
            <a:pPr marL="0" lvl="0" indent="0" algn="l" rtl="0">
              <a:spcBef>
                <a:spcPts val="0"/>
              </a:spcBef>
              <a:spcAft>
                <a:spcPts val="0"/>
              </a:spcAft>
              <a:buNone/>
            </a:pPr>
            <a:r>
              <a:rPr lang="en" sz="2200">
                <a:latin typeface="Century Gothic"/>
                <a:ea typeface="Century Gothic"/>
                <a:cs typeface="Century Gothic"/>
                <a:sym typeface="Century Gothic"/>
              </a:rPr>
              <a:t>Part Two: School Crisis Recovery + Renewal Foundations</a:t>
            </a:r>
            <a:endParaRPr sz="2200">
              <a:latin typeface="Century Gothic"/>
              <a:ea typeface="Century Gothic"/>
              <a:cs typeface="Century Gothic"/>
              <a:sym typeface="Century Gothic"/>
            </a:endParaRPr>
          </a:p>
          <a:p>
            <a:pPr marL="457200" lvl="0" indent="-355600" algn="l" rtl="0">
              <a:spcBef>
                <a:spcPts val="0"/>
              </a:spcBef>
              <a:spcAft>
                <a:spcPts val="0"/>
              </a:spcAft>
              <a:buSzPts val="2000"/>
              <a:buFont typeface="Century Gothic"/>
              <a:buChar char="●"/>
            </a:pPr>
            <a:r>
              <a:rPr lang="en" sz="2000">
                <a:latin typeface="Century Gothic"/>
                <a:ea typeface="Century Gothic"/>
                <a:cs typeface="Century Gothic"/>
                <a:sym typeface="Century Gothic"/>
              </a:rPr>
              <a:t>Elements of Recovery</a:t>
            </a:r>
            <a:endParaRPr sz="2000">
              <a:latin typeface="Century Gothic"/>
              <a:ea typeface="Century Gothic"/>
              <a:cs typeface="Century Gothic"/>
              <a:sym typeface="Century Gothic"/>
            </a:endParaRPr>
          </a:p>
          <a:p>
            <a:pPr marL="457200" lvl="0" indent="-355600" algn="l" rtl="0">
              <a:spcBef>
                <a:spcPts val="0"/>
              </a:spcBef>
              <a:spcAft>
                <a:spcPts val="0"/>
              </a:spcAft>
              <a:buSzPts val="2000"/>
              <a:buFont typeface="Century Gothic"/>
              <a:buChar char="●"/>
            </a:pPr>
            <a:r>
              <a:rPr lang="en" sz="2000">
                <a:latin typeface="Century Gothic"/>
                <a:ea typeface="Century Gothic"/>
                <a:cs typeface="Century Gothic"/>
                <a:sym typeface="Century Gothic"/>
              </a:rPr>
              <a:t>Moving Toward Renewal</a:t>
            </a:r>
            <a:endParaRPr sz="2000">
              <a:latin typeface="Century Gothic"/>
              <a:ea typeface="Century Gothic"/>
              <a:cs typeface="Century Gothic"/>
              <a:sym typeface="Century Gothic"/>
            </a:endParaRPr>
          </a:p>
          <a:p>
            <a:pPr marL="0" lvl="0" indent="0" algn="l" rtl="0">
              <a:spcBef>
                <a:spcPts val="0"/>
              </a:spcBef>
              <a:spcAft>
                <a:spcPts val="0"/>
              </a:spcAft>
              <a:buNone/>
            </a:pPr>
            <a:endParaRPr sz="2200">
              <a:latin typeface="Century Gothic"/>
              <a:ea typeface="Century Gothic"/>
              <a:cs typeface="Century Gothic"/>
              <a:sym typeface="Century Gothic"/>
            </a:endParaRPr>
          </a:p>
          <a:p>
            <a:pPr marL="0" lvl="0" indent="0" algn="l" rtl="0">
              <a:spcBef>
                <a:spcPts val="0"/>
              </a:spcBef>
              <a:spcAft>
                <a:spcPts val="0"/>
              </a:spcAft>
              <a:buNone/>
            </a:pPr>
            <a:r>
              <a:rPr lang="en" sz="2200">
                <a:latin typeface="Century Gothic"/>
                <a:ea typeface="Century Gothic"/>
                <a:cs typeface="Century Gothic"/>
                <a:sym typeface="Century Gothic"/>
              </a:rPr>
              <a:t>Part Three: Application</a:t>
            </a:r>
            <a:endParaRPr sz="2200">
              <a:latin typeface="Century Gothic"/>
              <a:ea typeface="Century Gothic"/>
              <a:cs typeface="Century Gothic"/>
              <a:sym typeface="Century Gothic"/>
            </a:endParaRPr>
          </a:p>
          <a:p>
            <a:pPr marL="457200" lvl="0" indent="-355600" algn="l" rtl="0">
              <a:spcBef>
                <a:spcPts val="0"/>
              </a:spcBef>
              <a:spcAft>
                <a:spcPts val="0"/>
              </a:spcAft>
              <a:buSzPts val="2000"/>
              <a:buFont typeface="Century Gothic"/>
              <a:buChar char="●"/>
            </a:pPr>
            <a:r>
              <a:rPr lang="en" sz="2000">
                <a:latin typeface="Century Gothic"/>
                <a:ea typeface="Century Gothic"/>
                <a:cs typeface="Century Gothic"/>
                <a:sym typeface="Century Gothic"/>
              </a:rPr>
              <a:t>What might we start, stop, sustain, and scale?</a:t>
            </a:r>
            <a:endParaRPr sz="200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90"/>
          <p:cNvSpPr/>
          <p:nvPr/>
        </p:nvSpPr>
        <p:spPr>
          <a:xfrm>
            <a:off x="1397647" y="2402532"/>
            <a:ext cx="332100" cy="332700"/>
          </a:xfrm>
          <a:prstGeom prst="ellipse">
            <a:avLst/>
          </a:prstGeom>
          <a:solidFill>
            <a:srgbClr val="3A856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 name="Google Shape;488;p90"/>
          <p:cNvSpPr/>
          <p:nvPr/>
        </p:nvSpPr>
        <p:spPr>
          <a:xfrm>
            <a:off x="1329658" y="2334903"/>
            <a:ext cx="468000" cy="46800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 name="Google Shape;489;p90"/>
          <p:cNvSpPr/>
          <p:nvPr/>
        </p:nvSpPr>
        <p:spPr>
          <a:xfrm>
            <a:off x="2129970" y="2155360"/>
            <a:ext cx="1902300" cy="8067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0" name="Google Shape;490;p90"/>
          <p:cNvSpPr txBox="1"/>
          <p:nvPr/>
        </p:nvSpPr>
        <p:spPr>
          <a:xfrm>
            <a:off x="1598365" y="1423950"/>
            <a:ext cx="7059900" cy="14829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Be able to distinguish between stress, trauma and grief, and connect those concepts to their personal and professional experiences in school communities navigating the pandemic and other crisis events.</a:t>
            </a:r>
            <a:endParaRPr>
              <a:solidFill>
                <a:schemeClr val="dk1"/>
              </a:solidFill>
              <a:latin typeface="Century Gothic"/>
              <a:ea typeface="Century Gothic"/>
              <a:cs typeface="Century Gothic"/>
              <a:sym typeface="Century Gothic"/>
            </a:endParaRPr>
          </a:p>
        </p:txBody>
      </p:sp>
      <p:grpSp>
        <p:nvGrpSpPr>
          <p:cNvPr id="491" name="Google Shape;491;p90"/>
          <p:cNvGrpSpPr/>
          <p:nvPr/>
        </p:nvGrpSpPr>
        <p:grpSpPr>
          <a:xfrm>
            <a:off x="483719" y="1761979"/>
            <a:ext cx="806850" cy="806850"/>
            <a:chOff x="6218839" y="3090462"/>
            <a:chExt cx="1075800" cy="1075800"/>
          </a:xfrm>
        </p:grpSpPr>
        <p:sp>
          <p:nvSpPr>
            <p:cNvPr id="492" name="Google Shape;492;p90"/>
            <p:cNvSpPr/>
            <p:nvPr/>
          </p:nvSpPr>
          <p:spPr>
            <a:xfrm>
              <a:off x="6218839" y="3090462"/>
              <a:ext cx="1075800" cy="1075800"/>
            </a:xfrm>
            <a:prstGeom prst="ellipse">
              <a:avLst/>
            </a:prstGeom>
            <a:solidFill>
              <a:srgbClr val="346FA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 name="Google Shape;493;p90"/>
            <p:cNvSpPr/>
            <p:nvPr/>
          </p:nvSpPr>
          <p:spPr>
            <a:xfrm>
              <a:off x="6444780" y="3316404"/>
              <a:ext cx="624000" cy="624000"/>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94" name="Google Shape;494;p90"/>
          <p:cNvSpPr/>
          <p:nvPr/>
        </p:nvSpPr>
        <p:spPr>
          <a:xfrm>
            <a:off x="2406374" y="3624931"/>
            <a:ext cx="1902300" cy="8067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 name="Google Shape;495;p90"/>
          <p:cNvSpPr/>
          <p:nvPr/>
        </p:nvSpPr>
        <p:spPr>
          <a:xfrm>
            <a:off x="5705149" y="3768310"/>
            <a:ext cx="1902300" cy="8067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 name="Google Shape;496;p90"/>
          <p:cNvSpPr txBox="1"/>
          <p:nvPr/>
        </p:nvSpPr>
        <p:spPr>
          <a:xfrm>
            <a:off x="1598375" y="2643100"/>
            <a:ext cx="7059900" cy="1156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Identify ways socio-cultural trauma can impact other types of stress, trauma, and grief, as well as ways that sociocultural relationships like community and culture can support healing- within and in the ecosystems of schools.</a:t>
            </a:r>
            <a:endParaRPr>
              <a:solidFill>
                <a:schemeClr val="dk1"/>
              </a:solidFill>
              <a:latin typeface="Century Gothic"/>
              <a:ea typeface="Century Gothic"/>
              <a:cs typeface="Century Gothic"/>
              <a:sym typeface="Century Gothic"/>
            </a:endParaRPr>
          </a:p>
        </p:txBody>
      </p:sp>
      <p:sp>
        <p:nvSpPr>
          <p:cNvPr id="497" name="Google Shape;497;p90"/>
          <p:cNvSpPr/>
          <p:nvPr/>
        </p:nvSpPr>
        <p:spPr>
          <a:xfrm>
            <a:off x="-19701" y="573528"/>
            <a:ext cx="5255100" cy="642600"/>
          </a:xfrm>
          <a:prstGeom prst="rect">
            <a:avLst/>
          </a:prstGeom>
          <a:solidFill>
            <a:srgbClr val="87498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8" name="Google Shape;498;p90"/>
          <p:cNvSpPr txBox="1"/>
          <p:nvPr/>
        </p:nvSpPr>
        <p:spPr>
          <a:xfrm>
            <a:off x="88311" y="581504"/>
            <a:ext cx="5147100" cy="5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3300"/>
              <a:buFont typeface="Century Gothic"/>
              <a:buNone/>
            </a:pPr>
            <a:r>
              <a:rPr lang="en" sz="3300" b="0" i="0" u="none" strike="noStrike" cap="none">
                <a:solidFill>
                  <a:srgbClr val="FFFFFF"/>
                </a:solidFill>
                <a:latin typeface="Century Gothic"/>
                <a:ea typeface="Century Gothic"/>
                <a:cs typeface="Century Gothic"/>
                <a:sym typeface="Century Gothic"/>
              </a:rPr>
              <a:t>OUR </a:t>
            </a:r>
            <a:r>
              <a:rPr lang="en" sz="3300" b="1" i="0" u="none" strike="noStrike" cap="none">
                <a:solidFill>
                  <a:srgbClr val="F4B23D"/>
                </a:solidFill>
                <a:latin typeface="Century Gothic"/>
                <a:ea typeface="Century Gothic"/>
                <a:cs typeface="Century Gothic"/>
                <a:sym typeface="Century Gothic"/>
              </a:rPr>
              <a:t>OBJECTIVES</a:t>
            </a:r>
            <a:endParaRPr sz="3300" b="0" i="0" u="none" strike="noStrike" cap="none">
              <a:solidFill>
                <a:srgbClr val="F4B23D"/>
              </a:solidFill>
              <a:latin typeface="Century Gothic"/>
              <a:ea typeface="Century Gothic"/>
              <a:cs typeface="Century Gothic"/>
              <a:sym typeface="Century Gothic"/>
            </a:endParaRPr>
          </a:p>
        </p:txBody>
      </p:sp>
      <p:pic>
        <p:nvPicPr>
          <p:cNvPr id="499" name="Google Shape;499;p90"/>
          <p:cNvPicPr preferRelativeResize="0"/>
          <p:nvPr/>
        </p:nvPicPr>
        <p:blipFill rotWithShape="1">
          <a:blip r:embed="rId4">
            <a:alphaModFix/>
          </a:blip>
          <a:srcRect/>
          <a:stretch/>
        </p:blipFill>
        <p:spPr>
          <a:xfrm>
            <a:off x="5492055" y="87474"/>
            <a:ext cx="3402378" cy="1708059"/>
          </a:xfrm>
          <a:prstGeom prst="rect">
            <a:avLst/>
          </a:prstGeom>
          <a:noFill/>
          <a:ln>
            <a:noFill/>
          </a:ln>
        </p:spPr>
      </p:pic>
      <p:sp>
        <p:nvSpPr>
          <p:cNvPr id="500" name="Google Shape;500;p90"/>
          <p:cNvSpPr txBox="1"/>
          <p:nvPr/>
        </p:nvSpPr>
        <p:spPr>
          <a:xfrm>
            <a:off x="1549700" y="3774000"/>
            <a:ext cx="7059900" cy="1156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
                <a:solidFill>
                  <a:schemeClr val="dk1"/>
                </a:solidFill>
                <a:latin typeface="Century Gothic"/>
                <a:ea typeface="Century Gothic"/>
                <a:cs typeface="Century Gothic"/>
                <a:sym typeface="Century Gothic"/>
              </a:rPr>
              <a:t>Apply the principles of school crisis recovery and renewal to educator pedagogical practice, classroom environment, school site and system leadership, and larger school culture.</a:t>
            </a:r>
            <a:endParaRPr sz="1400" b="0" i="0" u="none" strike="noStrike" cap="none">
              <a:solidFill>
                <a:schemeClr val="dk1"/>
              </a:solidFill>
              <a:latin typeface="Century Gothic"/>
              <a:ea typeface="Century Gothic"/>
              <a:cs typeface="Century Gothic"/>
              <a:sym typeface="Century Gothic"/>
            </a:endParaRPr>
          </a:p>
        </p:txBody>
      </p:sp>
      <p:grpSp>
        <p:nvGrpSpPr>
          <p:cNvPr id="501" name="Google Shape;501;p90"/>
          <p:cNvGrpSpPr/>
          <p:nvPr/>
        </p:nvGrpSpPr>
        <p:grpSpPr>
          <a:xfrm>
            <a:off x="483732" y="3948968"/>
            <a:ext cx="806850" cy="806850"/>
            <a:chOff x="6393543" y="4782691"/>
            <a:chExt cx="1075800" cy="1075800"/>
          </a:xfrm>
        </p:grpSpPr>
        <p:sp>
          <p:nvSpPr>
            <p:cNvPr id="502" name="Google Shape;502;p90"/>
            <p:cNvSpPr/>
            <p:nvPr/>
          </p:nvSpPr>
          <p:spPr>
            <a:xfrm>
              <a:off x="6393543" y="4782691"/>
              <a:ext cx="1075800" cy="1075800"/>
            </a:xfrm>
            <a:prstGeom prst="ellipse">
              <a:avLst/>
            </a:prstGeom>
            <a:solidFill>
              <a:srgbClr val="F4B23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03" name="Google Shape;503;p90" descr="Presentation with checklist with solid fill"/>
            <p:cNvPicPr preferRelativeResize="0"/>
            <p:nvPr/>
          </p:nvPicPr>
          <p:blipFill rotWithShape="1">
            <a:blip r:embed="rId5">
              <a:alphaModFix/>
            </a:blip>
            <a:srcRect/>
            <a:stretch/>
          </p:blipFill>
          <p:spPr>
            <a:xfrm>
              <a:off x="6600533" y="5024413"/>
              <a:ext cx="654907" cy="654907"/>
            </a:xfrm>
            <a:prstGeom prst="rect">
              <a:avLst/>
            </a:prstGeom>
            <a:noFill/>
            <a:ln>
              <a:noFill/>
            </a:ln>
          </p:spPr>
        </p:pic>
      </p:grpSp>
      <p:grpSp>
        <p:nvGrpSpPr>
          <p:cNvPr id="504" name="Google Shape;504;p90"/>
          <p:cNvGrpSpPr/>
          <p:nvPr/>
        </p:nvGrpSpPr>
        <p:grpSpPr>
          <a:xfrm>
            <a:off x="483725" y="2818087"/>
            <a:ext cx="806850" cy="806850"/>
            <a:chOff x="696967" y="4784182"/>
            <a:chExt cx="1075800" cy="1075800"/>
          </a:xfrm>
        </p:grpSpPr>
        <p:sp>
          <p:nvSpPr>
            <p:cNvPr id="505" name="Google Shape;505;p90"/>
            <p:cNvSpPr/>
            <p:nvPr/>
          </p:nvSpPr>
          <p:spPr>
            <a:xfrm>
              <a:off x="696967" y="4784182"/>
              <a:ext cx="1075800" cy="1075800"/>
            </a:xfrm>
            <a:prstGeom prst="ellipse">
              <a:avLst/>
            </a:prstGeom>
            <a:solidFill>
              <a:srgbClr val="87498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06" name="Google Shape;506;p90" descr="Care with solid fill"/>
            <p:cNvPicPr preferRelativeResize="0"/>
            <p:nvPr/>
          </p:nvPicPr>
          <p:blipFill rotWithShape="1">
            <a:blip r:embed="rId6">
              <a:alphaModFix/>
            </a:blip>
            <a:srcRect/>
            <a:stretch/>
          </p:blipFill>
          <p:spPr>
            <a:xfrm>
              <a:off x="928865" y="5036441"/>
              <a:ext cx="573508" cy="573508"/>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91" descr="In this powerful short film, watch and hear from elementary school students learning to use mindfulness to navigate complex feelings.&#10;&#10;“Just Breathe” was created by Mindful Schools graduate and filmmaker, Julie Bayer Salzman.&#10;&#10;The inspiration for “Just Breathe” first came about a little over a year ago when I overheard my then 5-year-old son talking with his friend about how emotions affect different regions of the brain, and how to calm down by taking deep breaths — all things they were beginning to learn in Kindergarten at their new school, Citizens of the World Charter School, in Mar Vista, CA. I was surprised and overjoyed to witness first-hand just how significant social-emotional learning in an elementary school curriculum was on these young minds. The following year, I decided to take a 6-week online course on Mindfulness through Mindful Schools (http://www.mindfulschools.org/), figuring that if my son was learning about this, it only made sense that I should learn too. Within the first week, I felt the positive effects of this practice take root not only on my own being but in my relationships with others.&#10;&#10;As a filmmaker, I am always interested in finding a subject worthy of filming, and I felt strongly that Mindfulness was a necessary concept to communicate visually. Thankfully my husband, who happens to be my filmmaking partner, agreed. We made “Just Breathe” with our son, his classmates and their family members one Saturday afternoon. The film is entirely unscripted – what the kids say is based purely on their own neuro-scientific understanding of difficult emotions, and how they cope through breathing and meditation. They, in turn, are teaching us all ..." title="&quot;Just Breathe&quot; by Julie Bayer Salzman &amp; Josh Salzman (Wavecrest Films)">
            <a:hlinkClick r:id="rId3"/>
          </p:cNvPr>
          <p:cNvPicPr preferRelativeResize="0"/>
          <p:nvPr/>
        </p:nvPicPr>
        <p:blipFill>
          <a:blip r:embed="rId4">
            <a:alphaModFix/>
          </a:blip>
          <a:stretch>
            <a:fillRect/>
          </a:stretch>
        </p:blipFill>
        <p:spPr>
          <a:xfrm>
            <a:off x="518162" y="154999"/>
            <a:ext cx="8107675" cy="4560575"/>
          </a:xfrm>
          <a:prstGeom prst="rect">
            <a:avLst/>
          </a:prstGeom>
          <a:noFill/>
          <a:ln>
            <a:noFill/>
          </a:ln>
        </p:spPr>
      </p:pic>
      <p:sp>
        <p:nvSpPr>
          <p:cNvPr id="512" name="Google Shape;512;p91"/>
          <p:cNvSpPr txBox="1"/>
          <p:nvPr/>
        </p:nvSpPr>
        <p:spPr>
          <a:xfrm>
            <a:off x="5076600" y="4758000"/>
            <a:ext cx="3991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latin typeface="Century Gothic"/>
                <a:ea typeface="Century Gothic"/>
                <a:cs typeface="Century Gothic"/>
                <a:sym typeface="Century Gothic"/>
              </a:rPr>
              <a:t>(Salzman &amp; Salzman, 2015)</a:t>
            </a:r>
            <a:endParaRPr sz="100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10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4">
      <a:dk1>
        <a:srgbClr val="000000"/>
      </a:dk1>
      <a:lt1>
        <a:srgbClr val="FFFFFF"/>
      </a:lt1>
      <a:dk2>
        <a:srgbClr val="9FC95D"/>
      </a:dk2>
      <a:lt2>
        <a:srgbClr val="FFFFFF"/>
      </a:lt2>
      <a:accent1>
        <a:srgbClr val="1C4363"/>
      </a:accent1>
      <a:accent2>
        <a:srgbClr val="346FA5"/>
      </a:accent2>
      <a:accent3>
        <a:srgbClr val="F4B23D"/>
      </a:accent3>
      <a:accent4>
        <a:srgbClr val="874987"/>
      </a:accent4>
      <a:accent5>
        <a:srgbClr val="A7C6D8"/>
      </a:accent5>
      <a:accent6>
        <a:srgbClr val="F9923E"/>
      </a:accent6>
      <a:hlink>
        <a:srgbClr val="346FA5"/>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4">
      <a:dk1>
        <a:srgbClr val="000000"/>
      </a:dk1>
      <a:lt1>
        <a:srgbClr val="FFFFFF"/>
      </a:lt1>
      <a:dk2>
        <a:srgbClr val="9FC95D"/>
      </a:dk2>
      <a:lt2>
        <a:srgbClr val="FFFFFF"/>
      </a:lt2>
      <a:accent1>
        <a:srgbClr val="1C4363"/>
      </a:accent1>
      <a:accent2>
        <a:srgbClr val="346FA5"/>
      </a:accent2>
      <a:accent3>
        <a:srgbClr val="F4B23D"/>
      </a:accent3>
      <a:accent4>
        <a:srgbClr val="874987"/>
      </a:accent4>
      <a:accent5>
        <a:srgbClr val="A7C6D8"/>
      </a:accent5>
      <a:accent6>
        <a:srgbClr val="F9923E"/>
      </a:accent6>
      <a:hlink>
        <a:srgbClr val="346FA5"/>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ushVTI">
  <a:themeElements>
    <a:clrScheme name="AnalogousFromRegularSeed_2SEEDS">
      <a:dk1>
        <a:srgbClr val="000000"/>
      </a:dk1>
      <a:lt1>
        <a:srgbClr val="FFFFFF"/>
      </a:lt1>
      <a:dk2>
        <a:srgbClr val="1E3136"/>
      </a:dk2>
      <a:lt2>
        <a:srgbClr val="E8E3E2"/>
      </a:lt2>
      <a:accent1>
        <a:srgbClr val="17ADD5"/>
      </a:accent1>
      <a:accent2>
        <a:srgbClr val="20B597"/>
      </a:accent2>
      <a:accent3>
        <a:srgbClr val="2970E7"/>
      </a:accent3>
      <a:accent4>
        <a:srgbClr val="D5174B"/>
      </a:accent4>
      <a:accent5>
        <a:srgbClr val="E74429"/>
      </a:accent5>
      <a:accent6>
        <a:srgbClr val="D58117"/>
      </a:accent6>
      <a:hlink>
        <a:srgbClr val="BF5A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rid">
  <a:themeElements>
    <a:clrScheme name="CPI Proposal 2">
      <a:dk1>
        <a:srgbClr val="FFFFFF"/>
      </a:dk1>
      <a:lt1>
        <a:srgbClr val="FFFFFF"/>
      </a:lt1>
      <a:dk2>
        <a:srgbClr val="FFFFFF"/>
      </a:dk2>
      <a:lt2>
        <a:srgbClr val="FFFFFF"/>
      </a:lt2>
      <a:accent1>
        <a:srgbClr val="384852"/>
      </a:accent1>
      <a:accent2>
        <a:srgbClr val="204F61"/>
      </a:accent2>
      <a:accent3>
        <a:srgbClr val="417D97"/>
      </a:accent3>
      <a:accent4>
        <a:srgbClr val="85B9C4"/>
      </a:accent4>
      <a:accent5>
        <a:srgbClr val="C4DBDF"/>
      </a:accent5>
      <a:accent6>
        <a:srgbClr val="E2ED9D"/>
      </a:accent6>
      <a:hlink>
        <a:srgbClr val="EDF4C2"/>
      </a:hlink>
      <a:folHlink>
        <a:srgbClr val="204F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10736</Words>
  <Application>Microsoft Macintosh PowerPoint</Application>
  <PresentationFormat>On-screen Show (16:9)</PresentationFormat>
  <Paragraphs>705</Paragraphs>
  <Slides>44</Slides>
  <Notes>44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44</vt:i4>
      </vt:variant>
    </vt:vector>
  </HeadingPairs>
  <TitlesOfParts>
    <vt:vector size="59" baseType="lpstr">
      <vt:lpstr>Arial</vt:lpstr>
      <vt:lpstr>Times New Roman</vt:lpstr>
      <vt:lpstr>Century Gothic</vt:lpstr>
      <vt:lpstr>Trebuchet MS</vt:lpstr>
      <vt:lpstr>Architects Daughter</vt:lpstr>
      <vt:lpstr>Calibri</vt:lpstr>
      <vt:lpstr>Open Sans</vt:lpstr>
      <vt:lpstr>Avenir</vt:lpstr>
      <vt:lpstr>Libre Franklin Medium</vt:lpstr>
      <vt:lpstr>Corbel</vt:lpstr>
      <vt:lpstr>Noto Sans Symbols</vt:lpstr>
      <vt:lpstr>Office Theme</vt:lpstr>
      <vt:lpstr>Office Theme</vt:lpstr>
      <vt:lpstr>BrushVTI</vt:lpstr>
      <vt:lpstr>1_Grid</vt:lpstr>
      <vt:lpstr>Trauma Informed  School Systems for Crisis Recovery and Renewal  A curriculum developed by School Crisis Recovery and Renewal Field Coach, Brianna Young  Published 2025 </vt:lpstr>
      <vt:lpstr>Facilitation Guidance</vt:lpstr>
      <vt:lpstr>Facilitation Guidance Continued This workshop deck and facilitation guidance  is meant to be flexible and responsive. Here are some suggestions for how to engage with the materials.</vt:lpstr>
      <vt:lpstr>PowerPoint Presentation</vt:lpstr>
      <vt:lpstr>Trauma Informed  School Systems for Crisis Recovery and Renewal  A curriculum developed by School Crisis Recovery and Renewal project Field Coach, Brianna Young  (Date) </vt:lpstr>
      <vt:lpstr>PowerPoint Presentation</vt:lpstr>
      <vt:lpstr>PowerPoint Presentation</vt:lpstr>
      <vt:lpstr>PowerPoint Presentation</vt:lpstr>
      <vt:lpstr>PowerPoint Presentation</vt:lpstr>
      <vt:lpstr>PowerPoint Presentation</vt:lpstr>
      <vt:lpstr>Principles of A Trauma-Informed School</vt:lpstr>
      <vt:lpstr>Chat &amp; Consider…</vt:lpstr>
      <vt:lpstr>PowerPoint Presentation</vt:lpstr>
      <vt:lpstr>Chat &amp; Consider…</vt:lpstr>
      <vt:lpstr>What happens to us in a crisis?</vt:lpstr>
      <vt:lpstr>PowerPoint Presentation</vt:lpstr>
      <vt:lpstr>TRAUMA is an Event, Experience, &amp; Effect</vt:lpstr>
      <vt:lpstr>PowerPoint Presentation</vt:lpstr>
      <vt:lpstr>PowerPoint Presentation</vt:lpstr>
      <vt:lpstr>PowerPoint Presentation</vt:lpstr>
      <vt:lpstr>PowerPoint Presentation</vt:lpstr>
      <vt:lpstr>Traumatic events often occur in the context  of other oppressions:</vt:lpstr>
      <vt:lpstr>Chat + Consider…</vt:lpstr>
      <vt:lpstr>PowerPoint Presentation</vt:lpstr>
      <vt:lpstr>PowerPoint Presentation</vt:lpstr>
      <vt:lpstr>How do we know when we are individually and  collectively moving toward recovery and renewal?</vt:lpstr>
      <vt:lpstr>PowerPoint Presentation</vt:lpstr>
      <vt:lpstr>PowerPoint Presentation</vt:lpstr>
      <vt:lpstr>PowerPoint Presentation</vt:lpstr>
      <vt:lpstr>PowerPoint Presentation</vt:lpstr>
      <vt:lpstr>PowerPoint Presentation</vt:lpstr>
      <vt:lpstr>Chat + Consider…</vt:lpstr>
      <vt:lpstr>PowerPoint Presentation</vt:lpstr>
      <vt:lpstr>Questions to drive our trauma informed school system leadership</vt:lpstr>
      <vt:lpstr>Chat +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Niki Magtoto (she/her)</cp:lastModifiedBy>
  <cp:revision>1</cp:revision>
  <dcterms:modified xsi:type="dcterms:W3CDTF">2025-05-08T16:43:24Z</dcterms:modified>
</cp:coreProperties>
</file>